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E43-1D2C-479A-9624-621E34405578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B3F43-2963-4603-8C8F-39751428C8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E43-1D2C-479A-9624-621E34405578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B3F43-2963-4603-8C8F-39751428C8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E43-1D2C-479A-9624-621E34405578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B3F43-2963-4603-8C8F-39751428C8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E43-1D2C-479A-9624-621E34405578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B3F43-2963-4603-8C8F-39751428C8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E43-1D2C-479A-9624-621E34405578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B3F43-2963-4603-8C8F-39751428C8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E43-1D2C-479A-9624-621E34405578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B3F43-2963-4603-8C8F-39751428C8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E43-1D2C-479A-9624-621E34405578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B3F43-2963-4603-8C8F-39751428C8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E43-1D2C-479A-9624-621E34405578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B3F43-2963-4603-8C8F-39751428C8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E43-1D2C-479A-9624-621E34405578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B3F43-2963-4603-8C8F-39751428C8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E43-1D2C-479A-9624-621E34405578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B3F43-2963-4603-8C8F-39751428C8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DF3E43-1D2C-479A-9624-621E34405578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2B3F43-2963-4603-8C8F-39751428C8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DF3E43-1D2C-479A-9624-621E34405578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B3F43-2963-4603-8C8F-39751428C83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" Type="http://schemas.openxmlformats.org/officeDocument/2006/relationships/image" Target="../media/image27.png"/><Relationship Id="rId16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043700" y="445378"/>
            <a:ext cx="7042389" cy="2056068"/>
            <a:chOff x="1043700" y="445378"/>
            <a:chExt cx="7042389" cy="2056068"/>
          </a:xfrm>
        </p:grpSpPr>
        <p:pic>
          <p:nvPicPr>
            <p:cNvPr id="2" name="Picture 1" descr="NBK-4076-108b86b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3700" y="521269"/>
              <a:ext cx="986525" cy="138260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4076-108bbc5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05205" y="1599838"/>
              <a:ext cx="203200" cy="2032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4076-108bc03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50021" y="445378"/>
              <a:ext cx="627362" cy="121861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4076-108bc32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05537" y="1031299"/>
              <a:ext cx="392712" cy="2115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4076-108bc61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9931" y="715444"/>
              <a:ext cx="245314" cy="107706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4076-108bc9f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95133" y="570433"/>
              <a:ext cx="1006521" cy="13114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4076-108bcbe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74283" y="1326097"/>
              <a:ext cx="203200" cy="5274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4076-108bced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95340" y="1031299"/>
              <a:ext cx="203200" cy="2137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4076-108bd1c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53267" y="1157641"/>
              <a:ext cx="453712" cy="65896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4076-108bd5a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69164" y="1241869"/>
              <a:ext cx="206237" cy="58005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4076-108bd99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69164" y="926014"/>
              <a:ext cx="203200" cy="2032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4076-108bdd7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65483" y="585049"/>
              <a:ext cx="557476" cy="12763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4076-108be15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85144" y="1273454"/>
              <a:ext cx="203200" cy="5589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4076-108be44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37786" y="978656"/>
              <a:ext cx="203200" cy="2137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4076-108be73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58884" y="1150154"/>
              <a:ext cx="514615" cy="63555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4076-108bea2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90470" y="1268844"/>
              <a:ext cx="895619" cy="123260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5" name="Group 24"/>
          <p:cNvGrpSpPr/>
          <p:nvPr/>
        </p:nvGrpSpPr>
        <p:grpSpPr>
          <a:xfrm>
            <a:off x="2968542" y="2601043"/>
            <a:ext cx="3024837" cy="2031989"/>
            <a:chOff x="2968542" y="2601043"/>
            <a:chExt cx="3024837" cy="2031989"/>
          </a:xfrm>
        </p:grpSpPr>
        <p:pic>
          <p:nvPicPr>
            <p:cNvPr id="19" name="Picture 18" descr="NBK-4076-108bee0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68542" y="2601043"/>
              <a:ext cx="938023" cy="157090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4076-108bf2e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75099" y="3323249"/>
              <a:ext cx="560589" cy="6591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4076-108bf5d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10947" y="3245213"/>
              <a:ext cx="527411" cy="71624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4076-108bf8c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16385" y="3170907"/>
              <a:ext cx="558926" cy="73565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4076-108bfab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21683" y="3326511"/>
              <a:ext cx="358955" cy="4537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4076-108bfda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53268" y="3210698"/>
              <a:ext cx="540111" cy="142233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8" name="Group 27"/>
          <p:cNvGrpSpPr/>
          <p:nvPr/>
        </p:nvGrpSpPr>
        <p:grpSpPr>
          <a:xfrm>
            <a:off x="6353237" y="2467188"/>
            <a:ext cx="937996" cy="1435363"/>
            <a:chOff x="6353237" y="2467188"/>
            <a:chExt cx="937996" cy="1435363"/>
          </a:xfrm>
        </p:grpSpPr>
        <p:pic>
          <p:nvPicPr>
            <p:cNvPr id="26" name="Picture 25" descr="NBK-4076-108c038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53237" y="2618315"/>
              <a:ext cx="937996" cy="12076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4076-108c066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47002" y="2467188"/>
              <a:ext cx="340399" cy="14353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1" name="Group 30"/>
          <p:cNvGrpSpPr/>
          <p:nvPr/>
        </p:nvGrpSpPr>
        <p:grpSpPr>
          <a:xfrm>
            <a:off x="1648675" y="2446131"/>
            <a:ext cx="1007439" cy="1656461"/>
            <a:chOff x="1648675" y="2446131"/>
            <a:chExt cx="1007439" cy="1656461"/>
          </a:xfrm>
        </p:grpSpPr>
        <p:pic>
          <p:nvPicPr>
            <p:cNvPr id="29" name="Picture 28" descr="NBK-4076-108c0a5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48675" y="2699683"/>
              <a:ext cx="1007439" cy="120098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4076-108c0d4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54415" y="2446131"/>
              <a:ext cx="326747" cy="165646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11879" y="136870"/>
            <a:ext cx="3090332" cy="587007"/>
            <a:chOff x="411879" y="136870"/>
            <a:chExt cx="3090332" cy="587007"/>
          </a:xfrm>
        </p:grpSpPr>
        <p:sp>
          <p:nvSpPr>
            <p:cNvPr id="2" name="Freeform 1"/>
            <p:cNvSpPr/>
            <p:nvPr/>
          </p:nvSpPr>
          <p:spPr>
            <a:xfrm>
              <a:off x="411879" y="276454"/>
              <a:ext cx="364664" cy="357665"/>
            </a:xfrm>
            <a:custGeom>
              <a:avLst/>
              <a:gdLst/>
              <a:ahLst/>
              <a:cxnLst/>
              <a:rect l="0" t="0" r="0" b="0"/>
              <a:pathLst>
                <a:path w="364664" h="357665">
                  <a:moveTo>
                    <a:pt x="219830" y="7815"/>
                  </a:moveTo>
                  <a:lnTo>
                    <a:pt x="210962" y="4948"/>
                  </a:lnTo>
                  <a:lnTo>
                    <a:pt x="201975" y="2806"/>
                  </a:lnTo>
                  <a:lnTo>
                    <a:pt x="191984" y="1208"/>
                  </a:lnTo>
                  <a:lnTo>
                    <a:pt x="181177" y="200"/>
                  </a:lnTo>
                  <a:lnTo>
                    <a:pt x="170013" y="0"/>
                  </a:lnTo>
                  <a:lnTo>
                    <a:pt x="158804" y="655"/>
                  </a:lnTo>
                  <a:lnTo>
                    <a:pt x="147519" y="2067"/>
                  </a:lnTo>
                  <a:lnTo>
                    <a:pt x="135886" y="4079"/>
                  </a:lnTo>
                  <a:lnTo>
                    <a:pt x="123771" y="6546"/>
                  </a:lnTo>
                  <a:lnTo>
                    <a:pt x="111349" y="9506"/>
                  </a:lnTo>
                  <a:lnTo>
                    <a:pt x="99003" y="13171"/>
                  </a:lnTo>
                  <a:lnTo>
                    <a:pt x="86960" y="17599"/>
                  </a:lnTo>
                  <a:lnTo>
                    <a:pt x="75432" y="22708"/>
                  </a:lnTo>
                  <a:lnTo>
                    <a:pt x="64689" y="28362"/>
                  </a:lnTo>
                  <a:lnTo>
                    <a:pt x="54799" y="34426"/>
                  </a:lnTo>
                  <a:lnTo>
                    <a:pt x="45667" y="40785"/>
                  </a:lnTo>
                  <a:lnTo>
                    <a:pt x="37139" y="47353"/>
                  </a:lnTo>
                  <a:lnTo>
                    <a:pt x="29069" y="54071"/>
                  </a:lnTo>
                  <a:lnTo>
                    <a:pt x="21494" y="61056"/>
                  </a:lnTo>
                  <a:lnTo>
                    <a:pt x="14626" y="68584"/>
                  </a:lnTo>
                  <a:lnTo>
                    <a:pt x="8536" y="76768"/>
                  </a:lnTo>
                  <a:lnTo>
                    <a:pt x="3633" y="85722"/>
                  </a:lnTo>
                  <a:lnTo>
                    <a:pt x="702" y="95644"/>
                  </a:lnTo>
                  <a:lnTo>
                    <a:pt x="0" y="106531"/>
                  </a:lnTo>
                  <a:lnTo>
                    <a:pt x="1480" y="117757"/>
                  </a:lnTo>
                  <a:lnTo>
                    <a:pt x="5057" y="128219"/>
                  </a:lnTo>
                  <a:lnTo>
                    <a:pt x="10467" y="137360"/>
                  </a:lnTo>
                  <a:lnTo>
                    <a:pt x="17504" y="145139"/>
                  </a:lnTo>
                  <a:lnTo>
                    <a:pt x="26114" y="151753"/>
                  </a:lnTo>
                  <a:lnTo>
                    <a:pt x="36118" y="157461"/>
                  </a:lnTo>
                  <a:lnTo>
                    <a:pt x="47087" y="162499"/>
                  </a:lnTo>
                  <a:lnTo>
                    <a:pt x="58440" y="167060"/>
                  </a:lnTo>
                  <a:lnTo>
                    <a:pt x="69824" y="171280"/>
                  </a:lnTo>
                  <a:lnTo>
                    <a:pt x="81417" y="175102"/>
                  </a:lnTo>
                  <a:lnTo>
                    <a:pt x="93798" y="178290"/>
                  </a:lnTo>
                  <a:lnTo>
                    <a:pt x="107243" y="180771"/>
                  </a:lnTo>
                  <a:lnTo>
                    <a:pt x="121714" y="182775"/>
                  </a:lnTo>
                  <a:lnTo>
                    <a:pt x="137040" y="184735"/>
                  </a:lnTo>
                  <a:lnTo>
                    <a:pt x="153012" y="186908"/>
                  </a:lnTo>
                  <a:lnTo>
                    <a:pt x="169128" y="189368"/>
                  </a:lnTo>
                  <a:lnTo>
                    <a:pt x="184634" y="192100"/>
                  </a:lnTo>
                  <a:lnTo>
                    <a:pt x="199173" y="195051"/>
                  </a:lnTo>
                  <a:lnTo>
                    <a:pt x="212899" y="198168"/>
                  </a:lnTo>
                  <a:lnTo>
                    <a:pt x="226271" y="201407"/>
                  </a:lnTo>
                  <a:lnTo>
                    <a:pt x="239609" y="204731"/>
                  </a:lnTo>
                  <a:lnTo>
                    <a:pt x="253214" y="208115"/>
                  </a:lnTo>
                  <a:lnTo>
                    <a:pt x="267428" y="211539"/>
                  </a:lnTo>
                  <a:lnTo>
                    <a:pt x="282356" y="215001"/>
                  </a:lnTo>
                  <a:lnTo>
                    <a:pt x="297451" y="218817"/>
                  </a:lnTo>
                  <a:lnTo>
                    <a:pt x="311666" y="223598"/>
                  </a:lnTo>
                  <a:lnTo>
                    <a:pt x="324475" y="229596"/>
                  </a:lnTo>
                  <a:lnTo>
                    <a:pt x="335699" y="236745"/>
                  </a:lnTo>
                  <a:lnTo>
                    <a:pt x="345248" y="244840"/>
                  </a:lnTo>
                  <a:lnTo>
                    <a:pt x="353247" y="253657"/>
                  </a:lnTo>
                  <a:lnTo>
                    <a:pt x="359484" y="262999"/>
                  </a:lnTo>
                  <a:lnTo>
                    <a:pt x="363334" y="272716"/>
                  </a:lnTo>
                  <a:lnTo>
                    <a:pt x="364663" y="282687"/>
                  </a:lnTo>
                  <a:lnTo>
                    <a:pt x="363609" y="292669"/>
                  </a:lnTo>
                  <a:lnTo>
                    <a:pt x="360319" y="302298"/>
                  </a:lnTo>
                  <a:lnTo>
                    <a:pt x="355102" y="311400"/>
                  </a:lnTo>
                  <a:lnTo>
                    <a:pt x="348195" y="319816"/>
                  </a:lnTo>
                  <a:lnTo>
                    <a:pt x="339672" y="327324"/>
                  </a:lnTo>
                  <a:lnTo>
                    <a:pt x="329726" y="333893"/>
                  </a:lnTo>
                  <a:lnTo>
                    <a:pt x="318797" y="339644"/>
                  </a:lnTo>
                  <a:lnTo>
                    <a:pt x="307469" y="344748"/>
                  </a:lnTo>
                  <a:lnTo>
                    <a:pt x="296107" y="349363"/>
                  </a:lnTo>
                  <a:lnTo>
                    <a:pt x="284699" y="353294"/>
                  </a:lnTo>
                  <a:lnTo>
                    <a:pt x="272973" y="356030"/>
                  </a:lnTo>
                  <a:lnTo>
                    <a:pt x="260787" y="357393"/>
                  </a:lnTo>
                  <a:lnTo>
                    <a:pt x="248144" y="357664"/>
                  </a:lnTo>
                  <a:lnTo>
                    <a:pt x="235117" y="357390"/>
                  </a:lnTo>
                  <a:lnTo>
                    <a:pt x="221794" y="356945"/>
                  </a:lnTo>
                  <a:lnTo>
                    <a:pt x="208252" y="356343"/>
                  </a:lnTo>
                  <a:lnTo>
                    <a:pt x="194554" y="355340"/>
                  </a:lnTo>
                  <a:lnTo>
                    <a:pt x="180753" y="353812"/>
                  </a:lnTo>
                  <a:lnTo>
                    <a:pt x="167045" y="351617"/>
                  </a:lnTo>
                  <a:lnTo>
                    <a:pt x="153761" y="348532"/>
                  </a:lnTo>
                  <a:lnTo>
                    <a:pt x="141047" y="344530"/>
                  </a:lnTo>
                  <a:lnTo>
                    <a:pt x="128882" y="339892"/>
                  </a:lnTo>
                  <a:lnTo>
                    <a:pt x="117173" y="335094"/>
                  </a:lnTo>
                  <a:lnTo>
                    <a:pt x="105826" y="330431"/>
                  </a:lnTo>
                  <a:lnTo>
                    <a:pt x="95201" y="326153"/>
                  </a:lnTo>
                  <a:lnTo>
                    <a:pt x="85068" y="322129"/>
                  </a:lnTo>
                  <a:lnTo>
                    <a:pt x="74532" y="318013"/>
                  </a:lnTo>
                  <a:lnTo>
                    <a:pt x="61903" y="3131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89595" y="157927"/>
              <a:ext cx="52644" cy="526426"/>
            </a:xfrm>
            <a:custGeom>
              <a:avLst/>
              <a:gdLst/>
              <a:ahLst/>
              <a:cxnLst/>
              <a:rect l="0" t="0" r="0" b="0"/>
              <a:pathLst>
                <a:path w="52644" h="52642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5" y="83251"/>
                  </a:lnTo>
                  <a:lnTo>
                    <a:pt x="178" y="100834"/>
                  </a:lnTo>
                  <a:lnTo>
                    <a:pt x="826" y="117858"/>
                  </a:lnTo>
                  <a:lnTo>
                    <a:pt x="2075" y="133723"/>
                  </a:lnTo>
                  <a:lnTo>
                    <a:pt x="3727" y="148999"/>
                  </a:lnTo>
                  <a:lnTo>
                    <a:pt x="5376" y="165082"/>
                  </a:lnTo>
                  <a:lnTo>
                    <a:pt x="6783" y="182706"/>
                  </a:lnTo>
                  <a:lnTo>
                    <a:pt x="8049" y="201310"/>
                  </a:lnTo>
                  <a:lnTo>
                    <a:pt x="9505" y="219438"/>
                  </a:lnTo>
                  <a:lnTo>
                    <a:pt x="11332" y="236278"/>
                  </a:lnTo>
                  <a:lnTo>
                    <a:pt x="13389" y="252162"/>
                  </a:lnTo>
                  <a:lnTo>
                    <a:pt x="15317" y="268181"/>
                  </a:lnTo>
                  <a:lnTo>
                    <a:pt x="16915" y="284979"/>
                  </a:lnTo>
                  <a:lnTo>
                    <a:pt x="18311" y="302227"/>
                  </a:lnTo>
                  <a:lnTo>
                    <a:pt x="19855" y="318913"/>
                  </a:lnTo>
                  <a:lnTo>
                    <a:pt x="21745" y="334491"/>
                  </a:lnTo>
                  <a:lnTo>
                    <a:pt x="24015" y="349378"/>
                  </a:lnTo>
                  <a:lnTo>
                    <a:pt x="26618" y="364654"/>
                  </a:lnTo>
                  <a:lnTo>
                    <a:pt x="29478" y="380927"/>
                  </a:lnTo>
                  <a:lnTo>
                    <a:pt x="32365" y="398145"/>
                  </a:lnTo>
                  <a:lnTo>
                    <a:pt x="34917" y="415868"/>
                  </a:lnTo>
                  <a:lnTo>
                    <a:pt x="36967" y="433748"/>
                  </a:lnTo>
                  <a:lnTo>
                    <a:pt x="38713" y="451248"/>
                  </a:lnTo>
                  <a:lnTo>
                    <a:pt x="40900" y="469509"/>
                  </a:lnTo>
                  <a:lnTo>
                    <a:pt x="44837" y="492365"/>
                  </a:lnTo>
                  <a:lnTo>
                    <a:pt x="52643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40214" y="210569"/>
              <a:ext cx="302143" cy="493846"/>
            </a:xfrm>
            <a:custGeom>
              <a:avLst/>
              <a:gdLst/>
              <a:ahLst/>
              <a:cxnLst/>
              <a:rect l="0" t="0" r="0" b="0"/>
              <a:pathLst>
                <a:path w="302143" h="493846">
                  <a:moveTo>
                    <a:pt x="107350" y="0"/>
                  </a:moveTo>
                  <a:lnTo>
                    <a:pt x="98616" y="3001"/>
                  </a:lnTo>
                  <a:lnTo>
                    <a:pt x="90909" y="6424"/>
                  </a:lnTo>
                  <a:lnTo>
                    <a:pt x="83507" y="10624"/>
                  </a:lnTo>
                  <a:lnTo>
                    <a:pt x="76246" y="15697"/>
                  </a:lnTo>
                  <a:lnTo>
                    <a:pt x="69068" y="21827"/>
                  </a:lnTo>
                  <a:lnTo>
                    <a:pt x="61947" y="29011"/>
                  </a:lnTo>
                  <a:lnTo>
                    <a:pt x="55029" y="37098"/>
                  </a:lnTo>
                  <a:lnTo>
                    <a:pt x="48611" y="45893"/>
                  </a:lnTo>
                  <a:lnTo>
                    <a:pt x="42808" y="55208"/>
                  </a:lnTo>
                  <a:lnTo>
                    <a:pt x="37421" y="64733"/>
                  </a:lnTo>
                  <a:lnTo>
                    <a:pt x="32036" y="74046"/>
                  </a:lnTo>
                  <a:lnTo>
                    <a:pt x="26410" y="82937"/>
                  </a:lnTo>
                  <a:lnTo>
                    <a:pt x="20477" y="91380"/>
                  </a:lnTo>
                  <a:lnTo>
                    <a:pt x="14262" y="99438"/>
                  </a:lnTo>
                  <a:lnTo>
                    <a:pt x="7851" y="107140"/>
                  </a:lnTo>
                  <a:lnTo>
                    <a:pt x="2477" y="112680"/>
                  </a:lnTo>
                  <a:lnTo>
                    <a:pt x="0" y="113737"/>
                  </a:lnTo>
                  <a:lnTo>
                    <a:pt x="507" y="111008"/>
                  </a:lnTo>
                  <a:lnTo>
                    <a:pt x="3233" y="105656"/>
                  </a:lnTo>
                  <a:lnTo>
                    <a:pt x="7447" y="98722"/>
                  </a:lnTo>
                  <a:lnTo>
                    <a:pt x="12633" y="91106"/>
                  </a:lnTo>
                  <a:lnTo>
                    <a:pt x="18449" y="83332"/>
                  </a:lnTo>
                  <a:lnTo>
                    <a:pt x="24676" y="75625"/>
                  </a:lnTo>
                  <a:lnTo>
                    <a:pt x="31172" y="68055"/>
                  </a:lnTo>
                  <a:lnTo>
                    <a:pt x="37850" y="60627"/>
                  </a:lnTo>
                  <a:lnTo>
                    <a:pt x="44812" y="53483"/>
                  </a:lnTo>
                  <a:lnTo>
                    <a:pt x="52327" y="46902"/>
                  </a:lnTo>
                  <a:lnTo>
                    <a:pt x="60503" y="41000"/>
                  </a:lnTo>
                  <a:lnTo>
                    <a:pt x="69453" y="36053"/>
                  </a:lnTo>
                  <a:lnTo>
                    <a:pt x="79372" y="32559"/>
                  </a:lnTo>
                  <a:lnTo>
                    <a:pt x="90265" y="30656"/>
                  </a:lnTo>
                  <a:lnTo>
                    <a:pt x="101835" y="30176"/>
                  </a:lnTo>
                  <a:lnTo>
                    <a:pt x="113594" y="30834"/>
                  </a:lnTo>
                  <a:lnTo>
                    <a:pt x="125236" y="32352"/>
                  </a:lnTo>
                  <a:lnTo>
                    <a:pt x="136493" y="34656"/>
                  </a:lnTo>
                  <a:lnTo>
                    <a:pt x="147051" y="37872"/>
                  </a:lnTo>
                  <a:lnTo>
                    <a:pt x="156818" y="41996"/>
                  </a:lnTo>
                  <a:lnTo>
                    <a:pt x="165868" y="46899"/>
                  </a:lnTo>
                  <a:lnTo>
                    <a:pt x="174340" y="52414"/>
                  </a:lnTo>
                  <a:lnTo>
                    <a:pt x="182373" y="58389"/>
                  </a:lnTo>
                  <a:lnTo>
                    <a:pt x="189923" y="64859"/>
                  </a:lnTo>
                  <a:lnTo>
                    <a:pt x="196774" y="72034"/>
                  </a:lnTo>
                  <a:lnTo>
                    <a:pt x="202858" y="79972"/>
                  </a:lnTo>
                  <a:lnTo>
                    <a:pt x="207926" y="88591"/>
                  </a:lnTo>
                  <a:lnTo>
                    <a:pt x="211501" y="97755"/>
                  </a:lnTo>
                  <a:lnTo>
                    <a:pt x="213457" y="107329"/>
                  </a:lnTo>
                  <a:lnTo>
                    <a:pt x="213973" y="117198"/>
                  </a:lnTo>
                  <a:lnTo>
                    <a:pt x="213340" y="127276"/>
                  </a:lnTo>
                  <a:lnTo>
                    <a:pt x="211838" y="137498"/>
                  </a:lnTo>
                  <a:lnTo>
                    <a:pt x="209544" y="147820"/>
                  </a:lnTo>
                  <a:lnTo>
                    <a:pt x="206335" y="158210"/>
                  </a:lnTo>
                  <a:lnTo>
                    <a:pt x="202212" y="168640"/>
                  </a:lnTo>
                  <a:lnTo>
                    <a:pt x="197139" y="178934"/>
                  </a:lnTo>
                  <a:lnTo>
                    <a:pt x="190977" y="188772"/>
                  </a:lnTo>
                  <a:lnTo>
                    <a:pt x="183759" y="198019"/>
                  </a:lnTo>
                  <a:lnTo>
                    <a:pt x="175811" y="206703"/>
                  </a:lnTo>
                  <a:lnTo>
                    <a:pt x="167637" y="214923"/>
                  </a:lnTo>
                  <a:lnTo>
                    <a:pt x="159540" y="222778"/>
                  </a:lnTo>
                  <a:lnTo>
                    <a:pt x="151308" y="230037"/>
                  </a:lnTo>
                  <a:lnTo>
                    <a:pt x="142336" y="236161"/>
                  </a:lnTo>
                  <a:lnTo>
                    <a:pt x="132411" y="240926"/>
                  </a:lnTo>
                  <a:lnTo>
                    <a:pt x="124271" y="243737"/>
                  </a:lnTo>
                  <a:lnTo>
                    <a:pt x="121835" y="244417"/>
                  </a:lnTo>
                  <a:lnTo>
                    <a:pt x="124790" y="244215"/>
                  </a:lnTo>
                  <a:lnTo>
                    <a:pt x="131585" y="244129"/>
                  </a:lnTo>
                  <a:lnTo>
                    <a:pt x="140913" y="245007"/>
                  </a:lnTo>
                  <a:lnTo>
                    <a:pt x="151871" y="247172"/>
                  </a:lnTo>
                  <a:lnTo>
                    <a:pt x="163552" y="250565"/>
                  </a:lnTo>
                  <a:lnTo>
                    <a:pt x="174970" y="254972"/>
                  </a:lnTo>
                  <a:lnTo>
                    <a:pt x="185634" y="260158"/>
                  </a:lnTo>
                  <a:lnTo>
                    <a:pt x="195616" y="266076"/>
                  </a:lnTo>
                  <a:lnTo>
                    <a:pt x="205327" y="272871"/>
                  </a:lnTo>
                  <a:lnTo>
                    <a:pt x="215048" y="280550"/>
                  </a:lnTo>
                  <a:lnTo>
                    <a:pt x="224733" y="288993"/>
                  </a:lnTo>
                  <a:lnTo>
                    <a:pt x="234098" y="298039"/>
                  </a:lnTo>
                  <a:lnTo>
                    <a:pt x="242996" y="307532"/>
                  </a:lnTo>
                  <a:lnTo>
                    <a:pt x="251431" y="317348"/>
                  </a:lnTo>
                  <a:lnTo>
                    <a:pt x="259475" y="327390"/>
                  </a:lnTo>
                  <a:lnTo>
                    <a:pt x="267214" y="337588"/>
                  </a:lnTo>
                  <a:lnTo>
                    <a:pt x="274564" y="347894"/>
                  </a:lnTo>
                  <a:lnTo>
                    <a:pt x="281280" y="358273"/>
                  </a:lnTo>
                  <a:lnTo>
                    <a:pt x="287276" y="368705"/>
                  </a:lnTo>
                  <a:lnTo>
                    <a:pt x="292456" y="379339"/>
                  </a:lnTo>
                  <a:lnTo>
                    <a:pt x="296637" y="390471"/>
                  </a:lnTo>
                  <a:lnTo>
                    <a:pt x="299810" y="402214"/>
                  </a:lnTo>
                  <a:lnTo>
                    <a:pt x="301788" y="414202"/>
                  </a:lnTo>
                  <a:lnTo>
                    <a:pt x="302142" y="425717"/>
                  </a:lnTo>
                  <a:lnTo>
                    <a:pt x="300781" y="436386"/>
                  </a:lnTo>
                  <a:lnTo>
                    <a:pt x="297749" y="446176"/>
                  </a:lnTo>
                  <a:lnTo>
                    <a:pt x="293048" y="455212"/>
                  </a:lnTo>
                  <a:lnTo>
                    <a:pt x="286845" y="463650"/>
                  </a:lnTo>
                  <a:lnTo>
                    <a:pt x="279257" y="471318"/>
                  </a:lnTo>
                  <a:lnTo>
                    <a:pt x="270269" y="477724"/>
                  </a:lnTo>
                  <a:lnTo>
                    <a:pt x="260003" y="482702"/>
                  </a:lnTo>
                  <a:lnTo>
                    <a:pt x="248687" y="486386"/>
                  </a:lnTo>
                  <a:lnTo>
                    <a:pt x="236568" y="489024"/>
                  </a:lnTo>
                  <a:lnTo>
                    <a:pt x="223861" y="490874"/>
                  </a:lnTo>
                  <a:lnTo>
                    <a:pt x="210736" y="492153"/>
                  </a:lnTo>
                  <a:lnTo>
                    <a:pt x="197319" y="493027"/>
                  </a:lnTo>
                  <a:lnTo>
                    <a:pt x="183696" y="493616"/>
                  </a:lnTo>
                  <a:lnTo>
                    <a:pt x="169769" y="493845"/>
                  </a:lnTo>
                  <a:lnTo>
                    <a:pt x="155273" y="493466"/>
                  </a:lnTo>
                  <a:lnTo>
                    <a:pt x="140114" y="492394"/>
                  </a:lnTo>
                  <a:lnTo>
                    <a:pt x="124508" y="490690"/>
                  </a:lnTo>
                  <a:lnTo>
                    <a:pt x="108879" y="488475"/>
                  </a:lnTo>
                  <a:lnTo>
                    <a:pt x="93490" y="485878"/>
                  </a:lnTo>
                  <a:lnTo>
                    <a:pt x="78823" y="483158"/>
                  </a:lnTo>
                  <a:lnTo>
                    <a:pt x="64114" y="480431"/>
                  </a:lnTo>
                  <a:lnTo>
                    <a:pt x="46956" y="477462"/>
                  </a:lnTo>
                  <a:lnTo>
                    <a:pt x="23122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00248" y="231323"/>
              <a:ext cx="237332" cy="474087"/>
            </a:xfrm>
            <a:custGeom>
              <a:avLst/>
              <a:gdLst/>
              <a:ahLst/>
              <a:cxnLst/>
              <a:rect l="0" t="0" r="0" b="0"/>
              <a:pathLst>
                <a:path w="237332" h="474087">
                  <a:moveTo>
                    <a:pt x="0" y="10832"/>
                  </a:moveTo>
                  <a:lnTo>
                    <a:pt x="11668" y="13632"/>
                  </a:lnTo>
                  <a:lnTo>
                    <a:pt x="22157" y="15134"/>
                  </a:lnTo>
                  <a:lnTo>
                    <a:pt x="32468" y="15445"/>
                  </a:lnTo>
                  <a:lnTo>
                    <a:pt x="43115" y="14938"/>
                  </a:lnTo>
                  <a:lnTo>
                    <a:pt x="54755" y="14119"/>
                  </a:lnTo>
                  <a:lnTo>
                    <a:pt x="67647" y="13303"/>
                  </a:lnTo>
                  <a:lnTo>
                    <a:pt x="81553" y="12619"/>
                  </a:lnTo>
                  <a:lnTo>
                    <a:pt x="95956" y="12093"/>
                  </a:lnTo>
                  <a:lnTo>
                    <a:pt x="110499" y="11702"/>
                  </a:lnTo>
                  <a:lnTo>
                    <a:pt x="125178" y="11255"/>
                  </a:lnTo>
                  <a:lnTo>
                    <a:pt x="140245" y="10414"/>
                  </a:lnTo>
                  <a:lnTo>
                    <a:pt x="155814" y="9029"/>
                  </a:lnTo>
                  <a:lnTo>
                    <a:pt x="171541" y="7114"/>
                  </a:lnTo>
                  <a:lnTo>
                    <a:pt x="186726" y="4756"/>
                  </a:lnTo>
                  <a:lnTo>
                    <a:pt x="200997" y="2082"/>
                  </a:lnTo>
                  <a:lnTo>
                    <a:pt x="213681" y="0"/>
                  </a:lnTo>
                  <a:lnTo>
                    <a:pt x="223685" y="118"/>
                  </a:lnTo>
                  <a:lnTo>
                    <a:pt x="230664" y="3133"/>
                  </a:lnTo>
                  <a:lnTo>
                    <a:pt x="234909" y="8757"/>
                  </a:lnTo>
                  <a:lnTo>
                    <a:pt x="236950" y="16201"/>
                  </a:lnTo>
                  <a:lnTo>
                    <a:pt x="237331" y="24799"/>
                  </a:lnTo>
                  <a:lnTo>
                    <a:pt x="236509" y="34110"/>
                  </a:lnTo>
                  <a:lnTo>
                    <a:pt x="234837" y="43862"/>
                  </a:lnTo>
                  <a:lnTo>
                    <a:pt x="232571" y="53896"/>
                  </a:lnTo>
                  <a:lnTo>
                    <a:pt x="229732" y="64273"/>
                  </a:lnTo>
                  <a:lnTo>
                    <a:pt x="226141" y="75239"/>
                  </a:lnTo>
                  <a:lnTo>
                    <a:pt x="221764" y="86886"/>
                  </a:lnTo>
                  <a:lnTo>
                    <a:pt x="216857" y="99322"/>
                  </a:lnTo>
                  <a:lnTo>
                    <a:pt x="211870" y="112734"/>
                  </a:lnTo>
                  <a:lnTo>
                    <a:pt x="207072" y="127132"/>
                  </a:lnTo>
                  <a:lnTo>
                    <a:pt x="202546" y="142378"/>
                  </a:lnTo>
                  <a:lnTo>
                    <a:pt x="198280" y="158290"/>
                  </a:lnTo>
                  <a:lnTo>
                    <a:pt x="194226" y="174692"/>
                  </a:lnTo>
                  <a:lnTo>
                    <a:pt x="190335" y="191282"/>
                  </a:lnTo>
                  <a:lnTo>
                    <a:pt x="186561" y="207645"/>
                  </a:lnTo>
                  <a:lnTo>
                    <a:pt x="182870" y="223572"/>
                  </a:lnTo>
                  <a:lnTo>
                    <a:pt x="179238" y="238876"/>
                  </a:lnTo>
                  <a:lnTo>
                    <a:pt x="175645" y="253314"/>
                  </a:lnTo>
                  <a:lnTo>
                    <a:pt x="172079" y="266846"/>
                  </a:lnTo>
                  <a:lnTo>
                    <a:pt x="168532" y="279748"/>
                  </a:lnTo>
                  <a:lnTo>
                    <a:pt x="164998" y="292493"/>
                  </a:lnTo>
                  <a:lnTo>
                    <a:pt x="161471" y="305366"/>
                  </a:lnTo>
                  <a:lnTo>
                    <a:pt x="157950" y="318303"/>
                  </a:lnTo>
                  <a:lnTo>
                    <a:pt x="154433" y="330995"/>
                  </a:lnTo>
                  <a:lnTo>
                    <a:pt x="150919" y="343276"/>
                  </a:lnTo>
                  <a:lnTo>
                    <a:pt x="147406" y="355134"/>
                  </a:lnTo>
                  <a:lnTo>
                    <a:pt x="143894" y="366629"/>
                  </a:lnTo>
                  <a:lnTo>
                    <a:pt x="140388" y="377847"/>
                  </a:lnTo>
                  <a:lnTo>
                    <a:pt x="137050" y="389025"/>
                  </a:lnTo>
                  <a:lnTo>
                    <a:pt x="134188" y="400529"/>
                  </a:lnTo>
                  <a:lnTo>
                    <a:pt x="131927" y="412520"/>
                  </a:lnTo>
                  <a:lnTo>
                    <a:pt x="130037" y="424581"/>
                  </a:lnTo>
                  <a:lnTo>
                    <a:pt x="127738" y="437102"/>
                  </a:lnTo>
                  <a:lnTo>
                    <a:pt x="123709" y="452305"/>
                  </a:lnTo>
                  <a:lnTo>
                    <a:pt x="115814" y="4740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05575" y="652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26715" y="210569"/>
              <a:ext cx="21058" cy="505369"/>
            </a:xfrm>
            <a:custGeom>
              <a:avLst/>
              <a:gdLst/>
              <a:ahLst/>
              <a:cxnLst/>
              <a:rect l="0" t="0" r="0" b="0"/>
              <a:pathLst>
                <a:path w="21058" h="505369">
                  <a:moveTo>
                    <a:pt x="21057" y="0"/>
                  </a:moveTo>
                  <a:lnTo>
                    <a:pt x="18123" y="11736"/>
                  </a:lnTo>
                  <a:lnTo>
                    <a:pt x="15341" y="22865"/>
                  </a:lnTo>
                  <a:lnTo>
                    <a:pt x="12446" y="34467"/>
                  </a:lnTo>
                  <a:lnTo>
                    <a:pt x="9578" y="46801"/>
                  </a:lnTo>
                  <a:lnTo>
                    <a:pt x="7061" y="60110"/>
                  </a:lnTo>
                  <a:lnTo>
                    <a:pt x="5051" y="74424"/>
                  </a:lnTo>
                  <a:lnTo>
                    <a:pt x="3538" y="89774"/>
                  </a:lnTo>
                  <a:lnTo>
                    <a:pt x="2443" y="106284"/>
                  </a:lnTo>
                  <a:lnTo>
                    <a:pt x="1671" y="123908"/>
                  </a:lnTo>
                  <a:lnTo>
                    <a:pt x="1134" y="142471"/>
                  </a:lnTo>
                  <a:lnTo>
                    <a:pt x="766" y="161762"/>
                  </a:lnTo>
                  <a:lnTo>
                    <a:pt x="516" y="181591"/>
                  </a:lnTo>
                  <a:lnTo>
                    <a:pt x="346" y="201804"/>
                  </a:lnTo>
                  <a:lnTo>
                    <a:pt x="232" y="222285"/>
                  </a:lnTo>
                  <a:lnTo>
                    <a:pt x="155" y="242953"/>
                  </a:lnTo>
                  <a:lnTo>
                    <a:pt x="104" y="263747"/>
                  </a:lnTo>
                  <a:lnTo>
                    <a:pt x="69" y="284627"/>
                  </a:lnTo>
                  <a:lnTo>
                    <a:pt x="46" y="305557"/>
                  </a:lnTo>
                  <a:lnTo>
                    <a:pt x="30" y="326189"/>
                  </a:lnTo>
                  <a:lnTo>
                    <a:pt x="20" y="345896"/>
                  </a:lnTo>
                  <a:lnTo>
                    <a:pt x="14" y="364411"/>
                  </a:lnTo>
                  <a:lnTo>
                    <a:pt x="9" y="381793"/>
                  </a:lnTo>
                  <a:lnTo>
                    <a:pt x="6" y="398242"/>
                  </a:lnTo>
                  <a:lnTo>
                    <a:pt x="4" y="413971"/>
                  </a:lnTo>
                  <a:lnTo>
                    <a:pt x="2" y="429150"/>
                  </a:lnTo>
                  <a:lnTo>
                    <a:pt x="1" y="445688"/>
                  </a:lnTo>
                  <a:lnTo>
                    <a:pt x="0" y="468400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25811" y="231626"/>
              <a:ext cx="211433" cy="271206"/>
            </a:xfrm>
            <a:custGeom>
              <a:avLst/>
              <a:gdLst/>
              <a:ahLst/>
              <a:cxnLst/>
              <a:rect l="0" t="0" r="0" b="0"/>
              <a:pathLst>
                <a:path w="211433" h="271206">
                  <a:moveTo>
                    <a:pt x="211432" y="178985"/>
                  </a:moveTo>
                  <a:lnTo>
                    <a:pt x="202631" y="181986"/>
                  </a:lnTo>
                  <a:lnTo>
                    <a:pt x="194284" y="185408"/>
                  </a:lnTo>
                  <a:lnTo>
                    <a:pt x="185585" y="189604"/>
                  </a:lnTo>
                  <a:lnTo>
                    <a:pt x="176465" y="194504"/>
                  </a:lnTo>
                  <a:lnTo>
                    <a:pt x="166969" y="199986"/>
                  </a:lnTo>
                  <a:lnTo>
                    <a:pt x="157177" y="205912"/>
                  </a:lnTo>
                  <a:lnTo>
                    <a:pt x="147163" y="212001"/>
                  </a:lnTo>
                  <a:lnTo>
                    <a:pt x="136990" y="217851"/>
                  </a:lnTo>
                  <a:lnTo>
                    <a:pt x="126703" y="223262"/>
                  </a:lnTo>
                  <a:lnTo>
                    <a:pt x="116339" y="228215"/>
                  </a:lnTo>
                  <a:lnTo>
                    <a:pt x="105921" y="232775"/>
                  </a:lnTo>
                  <a:lnTo>
                    <a:pt x="95467" y="237034"/>
                  </a:lnTo>
                  <a:lnTo>
                    <a:pt x="84989" y="241234"/>
                  </a:lnTo>
                  <a:lnTo>
                    <a:pt x="74494" y="245748"/>
                  </a:lnTo>
                  <a:lnTo>
                    <a:pt x="63988" y="250749"/>
                  </a:lnTo>
                  <a:lnTo>
                    <a:pt x="53475" y="256075"/>
                  </a:lnTo>
                  <a:lnTo>
                    <a:pt x="42956" y="261344"/>
                  </a:lnTo>
                  <a:lnTo>
                    <a:pt x="32448" y="266308"/>
                  </a:lnTo>
                  <a:lnTo>
                    <a:pt x="22442" y="270096"/>
                  </a:lnTo>
                  <a:lnTo>
                    <a:pt x="13862" y="271205"/>
                  </a:lnTo>
                  <a:lnTo>
                    <a:pt x="7104" y="269054"/>
                  </a:lnTo>
                  <a:lnTo>
                    <a:pt x="2399" y="264028"/>
                  </a:lnTo>
                  <a:lnTo>
                    <a:pt x="58" y="256993"/>
                  </a:lnTo>
                  <a:lnTo>
                    <a:pt x="0" y="248669"/>
                  </a:lnTo>
                  <a:lnTo>
                    <a:pt x="1705" y="239374"/>
                  </a:lnTo>
                  <a:lnTo>
                    <a:pt x="4435" y="229100"/>
                  </a:lnTo>
                  <a:lnTo>
                    <a:pt x="7668" y="217907"/>
                  </a:lnTo>
                  <a:lnTo>
                    <a:pt x="11120" y="206107"/>
                  </a:lnTo>
                  <a:lnTo>
                    <a:pt x="14656" y="194180"/>
                  </a:lnTo>
                  <a:lnTo>
                    <a:pt x="18216" y="182408"/>
                  </a:lnTo>
                  <a:lnTo>
                    <a:pt x="21774" y="170723"/>
                  </a:lnTo>
                  <a:lnTo>
                    <a:pt x="25324" y="158810"/>
                  </a:lnTo>
                  <a:lnTo>
                    <a:pt x="28865" y="146497"/>
                  </a:lnTo>
                  <a:lnTo>
                    <a:pt x="32397" y="133770"/>
                  </a:lnTo>
                  <a:lnTo>
                    <a:pt x="35922" y="120687"/>
                  </a:lnTo>
                  <a:lnTo>
                    <a:pt x="39439" y="107325"/>
                  </a:lnTo>
                  <a:lnTo>
                    <a:pt x="42783" y="93758"/>
                  </a:lnTo>
                  <a:lnTo>
                    <a:pt x="45649" y="80043"/>
                  </a:lnTo>
                  <a:lnTo>
                    <a:pt x="47909" y="66240"/>
                  </a:lnTo>
                  <a:lnTo>
                    <a:pt x="49599" y="52792"/>
                  </a:lnTo>
                  <a:lnTo>
                    <a:pt x="50999" y="39108"/>
                  </a:lnTo>
                  <a:lnTo>
                    <a:pt x="52231" y="22868"/>
                  </a:lnTo>
                  <a:lnTo>
                    <a:pt x="5350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91131" y="231626"/>
              <a:ext cx="304946" cy="492251"/>
            </a:xfrm>
            <a:custGeom>
              <a:avLst/>
              <a:gdLst/>
              <a:ahLst/>
              <a:cxnLst/>
              <a:rect l="0" t="0" r="0" b="0"/>
              <a:pathLst>
                <a:path w="304946" h="492251">
                  <a:moveTo>
                    <a:pt x="214610" y="0"/>
                  </a:moveTo>
                  <a:lnTo>
                    <a:pt x="205674" y="5734"/>
                  </a:lnTo>
                  <a:lnTo>
                    <a:pt x="196047" y="10018"/>
                  </a:lnTo>
                  <a:lnTo>
                    <a:pt x="184760" y="13219"/>
                  </a:lnTo>
                  <a:lnTo>
                    <a:pt x="172092" y="15408"/>
                  </a:lnTo>
                  <a:lnTo>
                    <a:pt x="158613" y="16457"/>
                  </a:lnTo>
                  <a:lnTo>
                    <a:pt x="144741" y="16403"/>
                  </a:lnTo>
                  <a:lnTo>
                    <a:pt x="130705" y="15579"/>
                  </a:lnTo>
                  <a:lnTo>
                    <a:pt x="116614" y="14499"/>
                  </a:lnTo>
                  <a:lnTo>
                    <a:pt x="102517" y="13479"/>
                  </a:lnTo>
                  <a:lnTo>
                    <a:pt x="88596" y="12475"/>
                  </a:lnTo>
                  <a:lnTo>
                    <a:pt x="75162" y="11195"/>
                  </a:lnTo>
                  <a:lnTo>
                    <a:pt x="62350" y="9496"/>
                  </a:lnTo>
                  <a:lnTo>
                    <a:pt x="50287" y="7863"/>
                  </a:lnTo>
                  <a:lnTo>
                    <a:pt x="39177" y="7285"/>
                  </a:lnTo>
                  <a:lnTo>
                    <a:pt x="29046" y="8242"/>
                  </a:lnTo>
                  <a:lnTo>
                    <a:pt x="20090" y="11040"/>
                  </a:lnTo>
                  <a:lnTo>
                    <a:pt x="12745" y="16050"/>
                  </a:lnTo>
                  <a:lnTo>
                    <a:pt x="7104" y="23242"/>
                  </a:lnTo>
                  <a:lnTo>
                    <a:pt x="3129" y="32293"/>
                  </a:lnTo>
                  <a:lnTo>
                    <a:pt x="819" y="42793"/>
                  </a:lnTo>
                  <a:lnTo>
                    <a:pt x="0" y="54372"/>
                  </a:lnTo>
                  <a:lnTo>
                    <a:pt x="227" y="66889"/>
                  </a:lnTo>
                  <a:lnTo>
                    <a:pt x="902" y="80420"/>
                  </a:lnTo>
                  <a:lnTo>
                    <a:pt x="1649" y="94919"/>
                  </a:lnTo>
                  <a:lnTo>
                    <a:pt x="2468" y="109909"/>
                  </a:lnTo>
                  <a:lnTo>
                    <a:pt x="3624" y="124592"/>
                  </a:lnTo>
                  <a:lnTo>
                    <a:pt x="5249" y="138546"/>
                  </a:lnTo>
                  <a:lnTo>
                    <a:pt x="7172" y="151864"/>
                  </a:lnTo>
                  <a:lnTo>
                    <a:pt x="9009" y="164955"/>
                  </a:lnTo>
                  <a:lnTo>
                    <a:pt x="10552" y="178070"/>
                  </a:lnTo>
                  <a:lnTo>
                    <a:pt x="12100" y="190332"/>
                  </a:lnTo>
                  <a:lnTo>
                    <a:pt x="14998" y="199779"/>
                  </a:lnTo>
                  <a:lnTo>
                    <a:pt x="19818" y="205306"/>
                  </a:lnTo>
                  <a:lnTo>
                    <a:pt x="25424" y="207047"/>
                  </a:lnTo>
                  <a:lnTo>
                    <a:pt x="31385" y="205925"/>
                  </a:lnTo>
                  <a:lnTo>
                    <a:pt x="37771" y="202999"/>
                  </a:lnTo>
                  <a:lnTo>
                    <a:pt x="44843" y="199228"/>
                  </a:lnTo>
                  <a:lnTo>
                    <a:pt x="52692" y="195192"/>
                  </a:lnTo>
                  <a:lnTo>
                    <a:pt x="61410" y="191317"/>
                  </a:lnTo>
                  <a:lnTo>
                    <a:pt x="71166" y="188005"/>
                  </a:lnTo>
                  <a:lnTo>
                    <a:pt x="81952" y="185406"/>
                  </a:lnTo>
                  <a:lnTo>
                    <a:pt x="93618" y="183641"/>
                  </a:lnTo>
                  <a:lnTo>
                    <a:pt x="105972" y="182896"/>
                  </a:lnTo>
                  <a:lnTo>
                    <a:pt x="118833" y="183170"/>
                  </a:lnTo>
                  <a:lnTo>
                    <a:pt x="131891" y="184317"/>
                  </a:lnTo>
                  <a:lnTo>
                    <a:pt x="144730" y="186150"/>
                  </a:lnTo>
                  <a:lnTo>
                    <a:pt x="157137" y="188499"/>
                  </a:lnTo>
                  <a:lnTo>
                    <a:pt x="168926" y="191550"/>
                  </a:lnTo>
                  <a:lnTo>
                    <a:pt x="179850" y="195808"/>
                  </a:lnTo>
                  <a:lnTo>
                    <a:pt x="189870" y="201452"/>
                  </a:lnTo>
                  <a:lnTo>
                    <a:pt x="199260" y="208361"/>
                  </a:lnTo>
                  <a:lnTo>
                    <a:pt x="208495" y="216295"/>
                  </a:lnTo>
                  <a:lnTo>
                    <a:pt x="217857" y="224999"/>
                  </a:lnTo>
                  <a:lnTo>
                    <a:pt x="227284" y="234096"/>
                  </a:lnTo>
                  <a:lnTo>
                    <a:pt x="236466" y="243116"/>
                  </a:lnTo>
                  <a:lnTo>
                    <a:pt x="245238" y="251811"/>
                  </a:lnTo>
                  <a:lnTo>
                    <a:pt x="253585" y="260292"/>
                  </a:lnTo>
                  <a:lnTo>
                    <a:pt x="261571" y="268906"/>
                  </a:lnTo>
                  <a:lnTo>
                    <a:pt x="269270" y="277853"/>
                  </a:lnTo>
                  <a:lnTo>
                    <a:pt x="276593" y="287169"/>
                  </a:lnTo>
                  <a:lnTo>
                    <a:pt x="283291" y="296809"/>
                  </a:lnTo>
                  <a:lnTo>
                    <a:pt x="289275" y="306711"/>
                  </a:lnTo>
                  <a:lnTo>
                    <a:pt x="294447" y="316971"/>
                  </a:lnTo>
                  <a:lnTo>
                    <a:pt x="298623" y="327845"/>
                  </a:lnTo>
                  <a:lnTo>
                    <a:pt x="301796" y="339415"/>
                  </a:lnTo>
                  <a:lnTo>
                    <a:pt x="303945" y="351456"/>
                  </a:lnTo>
                  <a:lnTo>
                    <a:pt x="304945" y="363537"/>
                  </a:lnTo>
                  <a:lnTo>
                    <a:pt x="304837" y="375405"/>
                  </a:lnTo>
                  <a:lnTo>
                    <a:pt x="303629" y="386984"/>
                  </a:lnTo>
                  <a:lnTo>
                    <a:pt x="301224" y="398291"/>
                  </a:lnTo>
                  <a:lnTo>
                    <a:pt x="297681" y="409374"/>
                  </a:lnTo>
                  <a:lnTo>
                    <a:pt x="293184" y="420122"/>
                  </a:lnTo>
                  <a:lnTo>
                    <a:pt x="287949" y="430273"/>
                  </a:lnTo>
                  <a:lnTo>
                    <a:pt x="282161" y="439734"/>
                  </a:lnTo>
                  <a:lnTo>
                    <a:pt x="275648" y="448563"/>
                  </a:lnTo>
                  <a:lnTo>
                    <a:pt x="267913" y="456880"/>
                  </a:lnTo>
                  <a:lnTo>
                    <a:pt x="258781" y="464800"/>
                  </a:lnTo>
                  <a:lnTo>
                    <a:pt x="248376" y="472103"/>
                  </a:lnTo>
                  <a:lnTo>
                    <a:pt x="236942" y="478257"/>
                  </a:lnTo>
                  <a:lnTo>
                    <a:pt x="224730" y="483062"/>
                  </a:lnTo>
                  <a:lnTo>
                    <a:pt x="211955" y="486628"/>
                  </a:lnTo>
                  <a:lnTo>
                    <a:pt x="198780" y="489187"/>
                  </a:lnTo>
                  <a:lnTo>
                    <a:pt x="185329" y="490978"/>
                  </a:lnTo>
                  <a:lnTo>
                    <a:pt x="171687" y="492048"/>
                  </a:lnTo>
                  <a:lnTo>
                    <a:pt x="157916" y="492250"/>
                  </a:lnTo>
                  <a:lnTo>
                    <a:pt x="144057" y="491574"/>
                  </a:lnTo>
                  <a:lnTo>
                    <a:pt x="130139" y="490139"/>
                  </a:lnTo>
                  <a:lnTo>
                    <a:pt x="116182" y="488105"/>
                  </a:lnTo>
                  <a:lnTo>
                    <a:pt x="102202" y="485631"/>
                  </a:lnTo>
                  <a:lnTo>
                    <a:pt x="88237" y="482992"/>
                  </a:lnTo>
                  <a:lnTo>
                    <a:pt x="72661" y="480330"/>
                  </a:lnTo>
                  <a:lnTo>
                    <a:pt x="50751" y="477412"/>
                  </a:lnTo>
                  <a:lnTo>
                    <a:pt x="14568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47937" y="473782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230421" y="67"/>
                  </a:lnTo>
                  <a:lnTo>
                    <a:pt x="219292" y="707"/>
                  </a:lnTo>
                  <a:lnTo>
                    <a:pt x="207694" y="1999"/>
                  </a:lnTo>
                  <a:lnTo>
                    <a:pt x="195532" y="3686"/>
                  </a:lnTo>
                  <a:lnTo>
                    <a:pt x="182872" y="5354"/>
                  </a:lnTo>
                  <a:lnTo>
                    <a:pt x="169821" y="6772"/>
                  </a:lnTo>
                  <a:lnTo>
                    <a:pt x="156642" y="8043"/>
                  </a:lnTo>
                  <a:lnTo>
                    <a:pt x="143725" y="9502"/>
                  </a:lnTo>
                  <a:lnTo>
                    <a:pt x="131254" y="11330"/>
                  </a:lnTo>
                  <a:lnTo>
                    <a:pt x="118915" y="13388"/>
                  </a:lnTo>
                  <a:lnTo>
                    <a:pt x="106024" y="15316"/>
                  </a:lnTo>
                  <a:lnTo>
                    <a:pt x="92245" y="16910"/>
                  </a:lnTo>
                  <a:lnTo>
                    <a:pt x="77745" y="18136"/>
                  </a:lnTo>
                  <a:lnTo>
                    <a:pt x="61294" y="19166"/>
                  </a:lnTo>
                  <a:lnTo>
                    <a:pt x="38088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74279" y="33691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95336" y="55801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69077" y="136870"/>
              <a:ext cx="333134" cy="529612"/>
            </a:xfrm>
            <a:custGeom>
              <a:avLst/>
              <a:gdLst/>
              <a:ahLst/>
              <a:cxnLst/>
              <a:rect l="0" t="0" r="0" b="0"/>
              <a:pathLst>
                <a:path w="333134" h="529612">
                  <a:moveTo>
                    <a:pt x="263213" y="0"/>
                  </a:moveTo>
                  <a:lnTo>
                    <a:pt x="254412" y="2934"/>
                  </a:lnTo>
                  <a:lnTo>
                    <a:pt x="246065" y="5716"/>
                  </a:lnTo>
                  <a:lnTo>
                    <a:pt x="237361" y="8611"/>
                  </a:lnTo>
                  <a:lnTo>
                    <a:pt x="228068" y="11478"/>
                  </a:lnTo>
                  <a:lnTo>
                    <a:pt x="217925" y="13995"/>
                  </a:lnTo>
                  <a:lnTo>
                    <a:pt x="206884" y="16010"/>
                  </a:lnTo>
                  <a:lnTo>
                    <a:pt x="195217" y="17696"/>
                  </a:lnTo>
                  <a:lnTo>
                    <a:pt x="183395" y="19439"/>
                  </a:lnTo>
                  <a:lnTo>
                    <a:pt x="171702" y="21460"/>
                  </a:lnTo>
                  <a:lnTo>
                    <a:pt x="160071" y="23649"/>
                  </a:lnTo>
                  <a:lnTo>
                    <a:pt x="148197" y="25666"/>
                  </a:lnTo>
                  <a:lnTo>
                    <a:pt x="135917" y="27328"/>
                  </a:lnTo>
                  <a:lnTo>
                    <a:pt x="123380" y="28936"/>
                  </a:lnTo>
                  <a:lnTo>
                    <a:pt x="110958" y="31155"/>
                  </a:lnTo>
                  <a:lnTo>
                    <a:pt x="98871" y="34326"/>
                  </a:lnTo>
                  <a:lnTo>
                    <a:pt x="87654" y="38779"/>
                  </a:lnTo>
                  <a:lnTo>
                    <a:pt x="78185" y="44982"/>
                  </a:lnTo>
                  <a:lnTo>
                    <a:pt x="70790" y="53010"/>
                  </a:lnTo>
                  <a:lnTo>
                    <a:pt x="65471" y="62471"/>
                  </a:lnTo>
                  <a:lnTo>
                    <a:pt x="62178" y="72722"/>
                  </a:lnTo>
                  <a:lnTo>
                    <a:pt x="60664" y="83315"/>
                  </a:lnTo>
                  <a:lnTo>
                    <a:pt x="60575" y="94017"/>
                  </a:lnTo>
                  <a:lnTo>
                    <a:pt x="61562" y="104727"/>
                  </a:lnTo>
                  <a:lnTo>
                    <a:pt x="63328" y="115409"/>
                  </a:lnTo>
                  <a:lnTo>
                    <a:pt x="65645" y="126057"/>
                  </a:lnTo>
                  <a:lnTo>
                    <a:pt x="68344" y="136672"/>
                  </a:lnTo>
                  <a:lnTo>
                    <a:pt x="71302" y="147272"/>
                  </a:lnTo>
                  <a:lnTo>
                    <a:pt x="74270" y="158190"/>
                  </a:lnTo>
                  <a:lnTo>
                    <a:pt x="76884" y="170045"/>
                  </a:lnTo>
                  <a:lnTo>
                    <a:pt x="78979" y="183096"/>
                  </a:lnTo>
                  <a:lnTo>
                    <a:pt x="80725" y="197116"/>
                  </a:lnTo>
                  <a:lnTo>
                    <a:pt x="82512" y="211599"/>
                  </a:lnTo>
                  <a:lnTo>
                    <a:pt x="84560" y="226188"/>
                  </a:lnTo>
                  <a:lnTo>
                    <a:pt x="86597" y="240559"/>
                  </a:lnTo>
                  <a:lnTo>
                    <a:pt x="87980" y="254354"/>
                  </a:lnTo>
                  <a:lnTo>
                    <a:pt x="88412" y="267376"/>
                  </a:lnTo>
                  <a:lnTo>
                    <a:pt x="88662" y="277310"/>
                  </a:lnTo>
                  <a:lnTo>
                    <a:pt x="89938" y="281300"/>
                  </a:lnTo>
                  <a:lnTo>
                    <a:pt x="92400" y="280512"/>
                  </a:lnTo>
                  <a:lnTo>
                    <a:pt x="95970" y="276850"/>
                  </a:lnTo>
                  <a:lnTo>
                    <a:pt x="100640" y="271784"/>
                  </a:lnTo>
                  <a:lnTo>
                    <a:pt x="106515" y="266363"/>
                  </a:lnTo>
                  <a:lnTo>
                    <a:pt x="113542" y="261119"/>
                  </a:lnTo>
                  <a:lnTo>
                    <a:pt x="121698" y="256553"/>
                  </a:lnTo>
                  <a:lnTo>
                    <a:pt x="131074" y="253286"/>
                  </a:lnTo>
                  <a:lnTo>
                    <a:pt x="141599" y="251521"/>
                  </a:lnTo>
                  <a:lnTo>
                    <a:pt x="152921" y="251125"/>
                  </a:lnTo>
                  <a:lnTo>
                    <a:pt x="164511" y="251836"/>
                  </a:lnTo>
                  <a:lnTo>
                    <a:pt x="176046" y="253387"/>
                  </a:lnTo>
                  <a:lnTo>
                    <a:pt x="187399" y="255713"/>
                  </a:lnTo>
                  <a:lnTo>
                    <a:pt x="198556" y="258943"/>
                  </a:lnTo>
                  <a:lnTo>
                    <a:pt x="209538" y="263076"/>
                  </a:lnTo>
                  <a:lnTo>
                    <a:pt x="220218" y="267985"/>
                  </a:lnTo>
                  <a:lnTo>
                    <a:pt x="230324" y="273504"/>
                  </a:lnTo>
                  <a:lnTo>
                    <a:pt x="239754" y="279477"/>
                  </a:lnTo>
                  <a:lnTo>
                    <a:pt x="248562" y="285776"/>
                  </a:lnTo>
                  <a:lnTo>
                    <a:pt x="256865" y="292304"/>
                  </a:lnTo>
                  <a:lnTo>
                    <a:pt x="264786" y="298994"/>
                  </a:lnTo>
                  <a:lnTo>
                    <a:pt x="272429" y="305961"/>
                  </a:lnTo>
                  <a:lnTo>
                    <a:pt x="279874" y="313477"/>
                  </a:lnTo>
                  <a:lnTo>
                    <a:pt x="287179" y="321648"/>
                  </a:lnTo>
                  <a:lnTo>
                    <a:pt x="294221" y="330425"/>
                  </a:lnTo>
                  <a:lnTo>
                    <a:pt x="300723" y="339695"/>
                  </a:lnTo>
                  <a:lnTo>
                    <a:pt x="306578" y="349339"/>
                  </a:lnTo>
                  <a:lnTo>
                    <a:pt x="311831" y="359256"/>
                  </a:lnTo>
                  <a:lnTo>
                    <a:pt x="316593" y="369366"/>
                  </a:lnTo>
                  <a:lnTo>
                    <a:pt x="320978" y="379615"/>
                  </a:lnTo>
                  <a:lnTo>
                    <a:pt x="324924" y="390124"/>
                  </a:lnTo>
                  <a:lnTo>
                    <a:pt x="328202" y="401171"/>
                  </a:lnTo>
                  <a:lnTo>
                    <a:pt x="330737" y="412862"/>
                  </a:lnTo>
                  <a:lnTo>
                    <a:pt x="332439" y="424984"/>
                  </a:lnTo>
                  <a:lnTo>
                    <a:pt x="333133" y="437122"/>
                  </a:lnTo>
                  <a:lnTo>
                    <a:pt x="332815" y="449023"/>
                  </a:lnTo>
                  <a:lnTo>
                    <a:pt x="331466" y="460454"/>
                  </a:lnTo>
                  <a:lnTo>
                    <a:pt x="328966" y="471130"/>
                  </a:lnTo>
                  <a:lnTo>
                    <a:pt x="325353" y="480976"/>
                  </a:lnTo>
                  <a:lnTo>
                    <a:pt x="320640" y="490079"/>
                  </a:lnTo>
                  <a:lnTo>
                    <a:pt x="314727" y="498587"/>
                  </a:lnTo>
                  <a:lnTo>
                    <a:pt x="307667" y="506639"/>
                  </a:lnTo>
                  <a:lnTo>
                    <a:pt x="299316" y="514032"/>
                  </a:lnTo>
                  <a:lnTo>
                    <a:pt x="289276" y="520246"/>
                  </a:lnTo>
                  <a:lnTo>
                    <a:pt x="277487" y="525083"/>
                  </a:lnTo>
                  <a:lnTo>
                    <a:pt x="264332" y="528330"/>
                  </a:lnTo>
                  <a:lnTo>
                    <a:pt x="250439" y="529611"/>
                  </a:lnTo>
                  <a:lnTo>
                    <a:pt x="236241" y="528918"/>
                  </a:lnTo>
                  <a:lnTo>
                    <a:pt x="221793" y="526691"/>
                  </a:lnTo>
                  <a:lnTo>
                    <a:pt x="206882" y="523602"/>
                  </a:lnTo>
                  <a:lnTo>
                    <a:pt x="191412" y="520129"/>
                  </a:lnTo>
                  <a:lnTo>
                    <a:pt x="175583" y="516683"/>
                  </a:lnTo>
                  <a:lnTo>
                    <a:pt x="159796" y="513684"/>
                  </a:lnTo>
                  <a:lnTo>
                    <a:pt x="144280" y="511302"/>
                  </a:lnTo>
                  <a:lnTo>
                    <a:pt x="128927" y="509519"/>
                  </a:lnTo>
                  <a:lnTo>
                    <a:pt x="113398" y="508231"/>
                  </a:lnTo>
                  <a:lnTo>
                    <a:pt x="97515" y="507329"/>
                  </a:lnTo>
                  <a:lnTo>
                    <a:pt x="81577" y="506873"/>
                  </a:lnTo>
                  <a:lnTo>
                    <a:pt x="66249" y="507090"/>
                  </a:lnTo>
                  <a:lnTo>
                    <a:pt x="51877" y="508046"/>
                  </a:lnTo>
                  <a:lnTo>
                    <a:pt x="38913" y="509508"/>
                  </a:lnTo>
                  <a:lnTo>
                    <a:pt x="26807" y="511180"/>
                  </a:lnTo>
                  <a:lnTo>
                    <a:pt x="14499" y="513207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75004" y="1521236"/>
            <a:ext cx="3249460" cy="1140119"/>
            <a:chOff x="975004" y="1521236"/>
            <a:chExt cx="3249460" cy="1140119"/>
          </a:xfrm>
        </p:grpSpPr>
        <p:grpSp>
          <p:nvGrpSpPr>
            <p:cNvPr id="17" name="Group 16"/>
            <p:cNvGrpSpPr/>
            <p:nvPr/>
          </p:nvGrpSpPr>
          <p:grpSpPr>
            <a:xfrm>
              <a:off x="975004" y="1595570"/>
              <a:ext cx="3249460" cy="1065785"/>
              <a:chOff x="975004" y="1595570"/>
              <a:chExt cx="3249460" cy="1065785"/>
            </a:xfrm>
          </p:grpSpPr>
          <p:sp>
            <p:nvSpPr>
              <p:cNvPr id="15" name="Freeform 14"/>
              <p:cNvSpPr/>
              <p:nvPr/>
            </p:nvSpPr>
            <p:spPr>
              <a:xfrm>
                <a:off x="1582627" y="1595570"/>
                <a:ext cx="2641837" cy="1065785"/>
              </a:xfrm>
              <a:custGeom>
                <a:avLst/>
                <a:gdLst/>
                <a:ahLst/>
                <a:cxnLst/>
                <a:rect l="0" t="0" r="0" b="0"/>
                <a:pathLst>
                  <a:path w="2641837" h="1065785">
                    <a:moveTo>
                      <a:pt x="0" y="1065784"/>
                    </a:moveTo>
                    <a:lnTo>
                      <a:pt x="3765" y="1054826"/>
                    </a:lnTo>
                    <a:lnTo>
                      <a:pt x="8058" y="1045157"/>
                    </a:lnTo>
                    <a:lnTo>
                      <a:pt x="13323" y="1035865"/>
                    </a:lnTo>
                    <a:lnTo>
                      <a:pt x="19471" y="1026538"/>
                    </a:lnTo>
                    <a:lnTo>
                      <a:pt x="26347" y="1016718"/>
                    </a:lnTo>
                    <a:lnTo>
                      <a:pt x="33782" y="1006206"/>
                    </a:lnTo>
                    <a:lnTo>
                      <a:pt x="41421" y="995020"/>
                    </a:lnTo>
                    <a:lnTo>
                      <a:pt x="48761" y="983273"/>
                    </a:lnTo>
                    <a:lnTo>
                      <a:pt x="55555" y="971101"/>
                    </a:lnTo>
                    <a:lnTo>
                      <a:pt x="61986" y="958823"/>
                    </a:lnTo>
                    <a:lnTo>
                      <a:pt x="68521" y="946918"/>
                    </a:lnTo>
                    <a:lnTo>
                      <a:pt x="75431" y="935609"/>
                    </a:lnTo>
                    <a:lnTo>
                      <a:pt x="82774" y="924699"/>
                    </a:lnTo>
                    <a:lnTo>
                      <a:pt x="90505" y="913709"/>
                    </a:lnTo>
                    <a:lnTo>
                      <a:pt x="98545" y="902357"/>
                    </a:lnTo>
                    <a:lnTo>
                      <a:pt x="106815" y="890370"/>
                    </a:lnTo>
                    <a:lnTo>
                      <a:pt x="115252" y="877407"/>
                    </a:lnTo>
                    <a:lnTo>
                      <a:pt x="123801" y="863388"/>
                    </a:lnTo>
                    <a:lnTo>
                      <a:pt x="132219" y="848633"/>
                    </a:lnTo>
                    <a:lnTo>
                      <a:pt x="140096" y="833721"/>
                    </a:lnTo>
                    <a:lnTo>
                      <a:pt x="147259" y="819001"/>
                    </a:lnTo>
                    <a:lnTo>
                      <a:pt x="153939" y="804590"/>
                    </a:lnTo>
                    <a:lnTo>
                      <a:pt x="160642" y="790481"/>
                    </a:lnTo>
                    <a:lnTo>
                      <a:pt x="167659" y="776623"/>
                    </a:lnTo>
                    <a:lnTo>
                      <a:pt x="174862" y="762958"/>
                    </a:lnTo>
                    <a:lnTo>
                      <a:pt x="181831" y="749432"/>
                    </a:lnTo>
                    <a:lnTo>
                      <a:pt x="188332" y="736006"/>
                    </a:lnTo>
                    <a:lnTo>
                      <a:pt x="194335" y="722650"/>
                    </a:lnTo>
                    <a:lnTo>
                      <a:pt x="199907" y="709341"/>
                    </a:lnTo>
                    <a:lnTo>
                      <a:pt x="205138" y="696065"/>
                    </a:lnTo>
                    <a:lnTo>
                      <a:pt x="210119" y="682811"/>
                    </a:lnTo>
                    <a:lnTo>
                      <a:pt x="214919" y="669571"/>
                    </a:lnTo>
                    <a:lnTo>
                      <a:pt x="219587" y="656336"/>
                    </a:lnTo>
                    <a:lnTo>
                      <a:pt x="223957" y="642896"/>
                    </a:lnTo>
                    <a:lnTo>
                      <a:pt x="227671" y="628865"/>
                    </a:lnTo>
                    <a:lnTo>
                      <a:pt x="230591" y="614083"/>
                    </a:lnTo>
                    <a:lnTo>
                      <a:pt x="232976" y="598797"/>
                    </a:lnTo>
                    <a:lnTo>
                      <a:pt x="235348" y="583517"/>
                    </a:lnTo>
                    <a:lnTo>
                      <a:pt x="238011" y="568535"/>
                    </a:lnTo>
                    <a:lnTo>
                      <a:pt x="240843" y="553519"/>
                    </a:lnTo>
                    <a:lnTo>
                      <a:pt x="243430" y="537669"/>
                    </a:lnTo>
                    <a:lnTo>
                      <a:pt x="245537" y="520601"/>
                    </a:lnTo>
                    <a:lnTo>
                      <a:pt x="246930" y="502736"/>
                    </a:lnTo>
                    <a:lnTo>
                      <a:pt x="247291" y="485040"/>
                    </a:lnTo>
                    <a:lnTo>
                      <a:pt x="246558" y="468061"/>
                    </a:lnTo>
                    <a:lnTo>
                      <a:pt x="245065" y="451513"/>
                    </a:lnTo>
                    <a:lnTo>
                      <a:pt x="243396" y="434539"/>
                    </a:lnTo>
                    <a:lnTo>
                      <a:pt x="241897" y="416678"/>
                    </a:lnTo>
                    <a:lnTo>
                      <a:pt x="240276" y="398473"/>
                    </a:lnTo>
                    <a:lnTo>
                      <a:pt x="237760" y="381207"/>
                    </a:lnTo>
                    <a:lnTo>
                      <a:pt x="233980" y="365537"/>
                    </a:lnTo>
                    <a:lnTo>
                      <a:pt x="229164" y="351102"/>
                    </a:lnTo>
                    <a:lnTo>
                      <a:pt x="223902" y="336890"/>
                    </a:lnTo>
                    <a:lnTo>
                      <a:pt x="218595" y="322269"/>
                    </a:lnTo>
                    <a:lnTo>
                      <a:pt x="213417" y="307238"/>
                    </a:lnTo>
                    <a:lnTo>
                      <a:pt x="208410" y="292203"/>
                    </a:lnTo>
                    <a:lnTo>
                      <a:pt x="203555" y="277433"/>
                    </a:lnTo>
                    <a:lnTo>
                      <a:pt x="198616" y="263005"/>
                    </a:lnTo>
                    <a:lnTo>
                      <a:pt x="193176" y="248892"/>
                    </a:lnTo>
                    <a:lnTo>
                      <a:pt x="187052" y="235035"/>
                    </a:lnTo>
                    <a:lnTo>
                      <a:pt x="180470" y="221373"/>
                    </a:lnTo>
                    <a:lnTo>
                      <a:pt x="173928" y="207850"/>
                    </a:lnTo>
                    <a:lnTo>
                      <a:pt x="167711" y="194432"/>
                    </a:lnTo>
                    <a:lnTo>
                      <a:pt x="161688" y="181294"/>
                    </a:lnTo>
                    <a:lnTo>
                      <a:pt x="155435" y="168800"/>
                    </a:lnTo>
                    <a:lnTo>
                      <a:pt x="148720" y="157097"/>
                    </a:lnTo>
                    <a:lnTo>
                      <a:pt x="141509" y="146133"/>
                    </a:lnTo>
                    <a:lnTo>
                      <a:pt x="133867" y="135776"/>
                    </a:lnTo>
                    <a:lnTo>
                      <a:pt x="125888" y="125879"/>
                    </a:lnTo>
                    <a:lnTo>
                      <a:pt x="117658" y="116318"/>
                    </a:lnTo>
                    <a:lnTo>
                      <a:pt x="109248" y="106995"/>
                    </a:lnTo>
                    <a:lnTo>
                      <a:pt x="100712" y="97837"/>
                    </a:lnTo>
                    <a:lnTo>
                      <a:pt x="92089" y="88793"/>
                    </a:lnTo>
                    <a:lnTo>
                      <a:pt x="83407" y="79827"/>
                    </a:lnTo>
                    <a:lnTo>
                      <a:pt x="74683" y="70914"/>
                    </a:lnTo>
                    <a:lnTo>
                      <a:pt x="65933" y="62035"/>
                    </a:lnTo>
                    <a:lnTo>
                      <a:pt x="57164" y="53181"/>
                    </a:lnTo>
                    <a:lnTo>
                      <a:pt x="48383" y="44343"/>
                    </a:lnTo>
                    <a:lnTo>
                      <a:pt x="39594" y="35515"/>
                    </a:lnTo>
                    <a:lnTo>
                      <a:pt x="30799" y="26695"/>
                    </a:lnTo>
                    <a:lnTo>
                      <a:pt x="22068" y="17892"/>
                    </a:lnTo>
                    <a:lnTo>
                      <a:pt x="15801" y="9605"/>
                    </a:lnTo>
                    <a:lnTo>
                      <a:pt x="14987" y="3399"/>
                    </a:lnTo>
                    <a:lnTo>
                      <a:pt x="18743" y="391"/>
                    </a:lnTo>
                    <a:lnTo>
                      <a:pt x="25662" y="0"/>
                    </a:lnTo>
                    <a:lnTo>
                      <a:pt x="34695" y="1357"/>
                    </a:lnTo>
                    <a:lnTo>
                      <a:pt x="45132" y="3822"/>
                    </a:lnTo>
                    <a:lnTo>
                      <a:pt x="56500" y="6983"/>
                    </a:lnTo>
                    <a:lnTo>
                      <a:pt x="68485" y="10583"/>
                    </a:lnTo>
                    <a:lnTo>
                      <a:pt x="80879" y="14464"/>
                    </a:lnTo>
                    <a:lnTo>
                      <a:pt x="93552" y="18525"/>
                    </a:lnTo>
                    <a:lnTo>
                      <a:pt x="106616" y="22703"/>
                    </a:lnTo>
                    <a:lnTo>
                      <a:pt x="120398" y="26958"/>
                    </a:lnTo>
                    <a:lnTo>
                      <a:pt x="135020" y="31263"/>
                    </a:lnTo>
                    <a:lnTo>
                      <a:pt x="150412" y="35601"/>
                    </a:lnTo>
                    <a:lnTo>
                      <a:pt x="166432" y="39961"/>
                    </a:lnTo>
                    <a:lnTo>
                      <a:pt x="182920" y="44335"/>
                    </a:lnTo>
                    <a:lnTo>
                      <a:pt x="199542" y="48719"/>
                    </a:lnTo>
                    <a:lnTo>
                      <a:pt x="215812" y="53109"/>
                    </a:lnTo>
                    <a:lnTo>
                      <a:pt x="231498" y="57504"/>
                    </a:lnTo>
                    <a:lnTo>
                      <a:pt x="246794" y="61901"/>
                    </a:lnTo>
                    <a:lnTo>
                      <a:pt x="262175" y="66301"/>
                    </a:lnTo>
                    <a:lnTo>
                      <a:pt x="277917" y="70696"/>
                    </a:lnTo>
                    <a:lnTo>
                      <a:pt x="294084" y="74880"/>
                    </a:lnTo>
                    <a:lnTo>
                      <a:pt x="310634" y="78469"/>
                    </a:lnTo>
                    <a:lnTo>
                      <a:pt x="327482" y="81304"/>
                    </a:lnTo>
                    <a:lnTo>
                      <a:pt x="344347" y="83633"/>
                    </a:lnTo>
                    <a:lnTo>
                      <a:pt x="360781" y="85968"/>
                    </a:lnTo>
                    <a:lnTo>
                      <a:pt x="376577" y="88606"/>
                    </a:lnTo>
                    <a:lnTo>
                      <a:pt x="391946" y="91421"/>
                    </a:lnTo>
                    <a:lnTo>
                      <a:pt x="407376" y="93996"/>
                    </a:lnTo>
                    <a:lnTo>
                      <a:pt x="423146" y="96107"/>
                    </a:lnTo>
                    <a:lnTo>
                      <a:pt x="439119" y="97929"/>
                    </a:lnTo>
                    <a:lnTo>
                      <a:pt x="454869" y="99913"/>
                    </a:lnTo>
                    <a:lnTo>
                      <a:pt x="470172" y="102311"/>
                    </a:lnTo>
                    <a:lnTo>
                      <a:pt x="485404" y="104963"/>
                    </a:lnTo>
                    <a:lnTo>
                      <a:pt x="501401" y="107429"/>
                    </a:lnTo>
                    <a:lnTo>
                      <a:pt x="518573" y="109461"/>
                    </a:lnTo>
                    <a:lnTo>
                      <a:pt x="536720" y="111016"/>
                    </a:lnTo>
                    <a:lnTo>
                      <a:pt x="555273" y="112154"/>
                    </a:lnTo>
                    <a:lnTo>
                      <a:pt x="573844" y="112962"/>
                    </a:lnTo>
                    <a:lnTo>
                      <a:pt x="592269" y="113526"/>
                    </a:lnTo>
                    <a:lnTo>
                      <a:pt x="610510" y="113915"/>
                    </a:lnTo>
                    <a:lnTo>
                      <a:pt x="628579" y="114185"/>
                    </a:lnTo>
                    <a:lnTo>
                      <a:pt x="646305" y="114582"/>
                    </a:lnTo>
                    <a:lnTo>
                      <a:pt x="663334" y="115516"/>
                    </a:lnTo>
                    <a:lnTo>
                      <a:pt x="679544" y="117164"/>
                    </a:lnTo>
                    <a:lnTo>
                      <a:pt x="695408" y="119292"/>
                    </a:lnTo>
                    <a:lnTo>
                      <a:pt x="711840" y="121397"/>
                    </a:lnTo>
                    <a:lnTo>
                      <a:pt x="729308" y="123181"/>
                    </a:lnTo>
                    <a:lnTo>
                      <a:pt x="747656" y="124568"/>
                    </a:lnTo>
                    <a:lnTo>
                      <a:pt x="766345" y="125593"/>
                    </a:lnTo>
                    <a:lnTo>
                      <a:pt x="785007" y="126320"/>
                    </a:lnTo>
                    <a:lnTo>
                      <a:pt x="803492" y="126616"/>
                    </a:lnTo>
                    <a:lnTo>
                      <a:pt x="821774" y="126157"/>
                    </a:lnTo>
                    <a:lnTo>
                      <a:pt x="839871" y="124838"/>
                    </a:lnTo>
                    <a:lnTo>
                      <a:pt x="857614" y="123145"/>
                    </a:lnTo>
                    <a:lnTo>
                      <a:pt x="874656" y="122002"/>
                    </a:lnTo>
                    <a:lnTo>
                      <a:pt x="890869" y="121883"/>
                    </a:lnTo>
                    <a:lnTo>
                      <a:pt x="906521" y="122636"/>
                    </a:lnTo>
                    <a:lnTo>
                      <a:pt x="922143" y="123724"/>
                    </a:lnTo>
                    <a:lnTo>
                      <a:pt x="938053" y="124781"/>
                    </a:lnTo>
                    <a:lnTo>
                      <a:pt x="954546" y="125659"/>
                    </a:lnTo>
                    <a:lnTo>
                      <a:pt x="971982" y="126332"/>
                    </a:lnTo>
                    <a:lnTo>
                      <a:pt x="990457" y="126824"/>
                    </a:lnTo>
                    <a:lnTo>
                      <a:pt x="1009862" y="127174"/>
                    </a:lnTo>
                    <a:lnTo>
                      <a:pt x="1030011" y="127417"/>
                    </a:lnTo>
                    <a:lnTo>
                      <a:pt x="1050721" y="127585"/>
                    </a:lnTo>
                    <a:lnTo>
                      <a:pt x="1071835" y="127700"/>
                    </a:lnTo>
                    <a:lnTo>
                      <a:pt x="1093234" y="127777"/>
                    </a:lnTo>
                    <a:lnTo>
                      <a:pt x="1114832" y="127829"/>
                    </a:lnTo>
                    <a:lnTo>
                      <a:pt x="1136565" y="127864"/>
                    </a:lnTo>
                    <a:lnTo>
                      <a:pt x="1158390" y="127888"/>
                    </a:lnTo>
                    <a:lnTo>
                      <a:pt x="1180283" y="127904"/>
                    </a:lnTo>
                    <a:lnTo>
                      <a:pt x="1202429" y="127914"/>
                    </a:lnTo>
                    <a:lnTo>
                      <a:pt x="1225201" y="127921"/>
                    </a:lnTo>
                    <a:lnTo>
                      <a:pt x="1248745" y="127932"/>
                    </a:lnTo>
                    <a:lnTo>
                      <a:pt x="1272808" y="128152"/>
                    </a:lnTo>
                    <a:lnTo>
                      <a:pt x="1296874" y="128967"/>
                    </a:lnTo>
                    <a:lnTo>
                      <a:pt x="1320644" y="130536"/>
                    </a:lnTo>
                    <a:lnTo>
                      <a:pt x="1344240" y="132610"/>
                    </a:lnTo>
                    <a:lnTo>
                      <a:pt x="1368077" y="134678"/>
                    </a:lnTo>
                    <a:lnTo>
                      <a:pt x="1392386" y="136439"/>
                    </a:lnTo>
                    <a:lnTo>
                      <a:pt x="1417198" y="137810"/>
                    </a:lnTo>
                    <a:lnTo>
                      <a:pt x="1442444" y="138824"/>
                    </a:lnTo>
                    <a:lnTo>
                      <a:pt x="1468024" y="139550"/>
                    </a:lnTo>
                    <a:lnTo>
                      <a:pt x="1493646" y="140057"/>
                    </a:lnTo>
                    <a:lnTo>
                      <a:pt x="1518852" y="140408"/>
                    </a:lnTo>
                    <a:lnTo>
                      <a:pt x="1543432" y="140648"/>
                    </a:lnTo>
                    <a:lnTo>
                      <a:pt x="1567593" y="140811"/>
                    </a:lnTo>
                    <a:lnTo>
                      <a:pt x="1591819" y="140921"/>
                    </a:lnTo>
                    <a:lnTo>
                      <a:pt x="1616400" y="140995"/>
                    </a:lnTo>
                    <a:lnTo>
                      <a:pt x="1641608" y="141044"/>
                    </a:lnTo>
                    <a:lnTo>
                      <a:pt x="1667789" y="141078"/>
                    </a:lnTo>
                    <a:lnTo>
                      <a:pt x="1695023" y="141100"/>
                    </a:lnTo>
                    <a:lnTo>
                      <a:pt x="1722990" y="141115"/>
                    </a:lnTo>
                    <a:lnTo>
                      <a:pt x="1751114" y="141125"/>
                    </a:lnTo>
                    <a:lnTo>
                      <a:pt x="1779046" y="141132"/>
                    </a:lnTo>
                    <a:lnTo>
                      <a:pt x="1806666" y="141136"/>
                    </a:lnTo>
                    <a:lnTo>
                      <a:pt x="1833986" y="141139"/>
                    </a:lnTo>
                    <a:lnTo>
                      <a:pt x="1861053" y="141141"/>
                    </a:lnTo>
                    <a:lnTo>
                      <a:pt x="1887928" y="141142"/>
                    </a:lnTo>
                    <a:lnTo>
                      <a:pt x="1914663" y="141143"/>
                    </a:lnTo>
                    <a:lnTo>
                      <a:pt x="1941305" y="141138"/>
                    </a:lnTo>
                    <a:lnTo>
                      <a:pt x="1968087" y="140922"/>
                    </a:lnTo>
                    <a:lnTo>
                      <a:pt x="1995418" y="140108"/>
                    </a:lnTo>
                    <a:lnTo>
                      <a:pt x="2023470" y="138542"/>
                    </a:lnTo>
                    <a:lnTo>
                      <a:pt x="2052007" y="136469"/>
                    </a:lnTo>
                    <a:lnTo>
                      <a:pt x="2080524" y="134401"/>
                    </a:lnTo>
                    <a:lnTo>
                      <a:pt x="2108722" y="132641"/>
                    </a:lnTo>
                    <a:lnTo>
                      <a:pt x="2136525" y="131270"/>
                    </a:lnTo>
                    <a:lnTo>
                      <a:pt x="2163966" y="130256"/>
                    </a:lnTo>
                    <a:lnTo>
                      <a:pt x="2191105" y="129531"/>
                    </a:lnTo>
                    <a:lnTo>
                      <a:pt x="2217601" y="129023"/>
                    </a:lnTo>
                    <a:lnTo>
                      <a:pt x="2242747" y="128672"/>
                    </a:lnTo>
                    <a:lnTo>
                      <a:pt x="2266273" y="128433"/>
                    </a:lnTo>
                    <a:lnTo>
                      <a:pt x="2288709" y="128270"/>
                    </a:lnTo>
                    <a:lnTo>
                      <a:pt x="2311101" y="128160"/>
                    </a:lnTo>
                    <a:lnTo>
                      <a:pt x="2334057" y="128080"/>
                    </a:lnTo>
                    <a:lnTo>
                      <a:pt x="2357134" y="127814"/>
                    </a:lnTo>
                    <a:lnTo>
                      <a:pt x="2379118" y="126967"/>
                    </a:lnTo>
                    <a:lnTo>
                      <a:pt x="2399408" y="125378"/>
                    </a:lnTo>
                    <a:lnTo>
                      <a:pt x="2418605" y="123290"/>
                    </a:lnTo>
                    <a:lnTo>
                      <a:pt x="2438128" y="121212"/>
                    </a:lnTo>
                    <a:lnTo>
                      <a:pt x="2458799" y="119445"/>
                    </a:lnTo>
                    <a:lnTo>
                      <a:pt x="2481000" y="118070"/>
                    </a:lnTo>
                    <a:lnTo>
                      <a:pt x="2504974" y="117053"/>
                    </a:lnTo>
                    <a:lnTo>
                      <a:pt x="2530603" y="116326"/>
                    </a:lnTo>
                    <a:lnTo>
                      <a:pt x="2556271" y="115816"/>
                    </a:lnTo>
                    <a:lnTo>
                      <a:pt x="2581543" y="115408"/>
                    </a:lnTo>
                    <a:lnTo>
                      <a:pt x="2608634" y="115065"/>
                    </a:lnTo>
                    <a:lnTo>
                      <a:pt x="2641836" y="114727"/>
                    </a:lnTo>
                  </a:path>
                </a:pathLst>
              </a:custGeom>
              <a:ln w="478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975004" y="1780344"/>
                <a:ext cx="444596" cy="743423"/>
              </a:xfrm>
              <a:custGeom>
                <a:avLst/>
                <a:gdLst/>
                <a:ahLst/>
                <a:cxnLst/>
                <a:rect l="0" t="0" r="0" b="0"/>
                <a:pathLst>
                  <a:path w="444596" h="743423">
                    <a:moveTo>
                      <a:pt x="343439" y="9207"/>
                    </a:moveTo>
                    <a:lnTo>
                      <a:pt x="328716" y="9207"/>
                    </a:lnTo>
                    <a:lnTo>
                      <a:pt x="314753" y="9207"/>
                    </a:lnTo>
                    <a:lnTo>
                      <a:pt x="300202" y="9207"/>
                    </a:lnTo>
                    <a:lnTo>
                      <a:pt x="284945" y="9207"/>
                    </a:lnTo>
                    <a:lnTo>
                      <a:pt x="269061" y="9207"/>
                    </a:lnTo>
                    <a:lnTo>
                      <a:pt x="252687" y="9202"/>
                    </a:lnTo>
                    <a:lnTo>
                      <a:pt x="236152" y="8985"/>
                    </a:lnTo>
                    <a:lnTo>
                      <a:pt x="219946" y="8171"/>
                    </a:lnTo>
                    <a:lnTo>
                      <a:pt x="204306" y="6605"/>
                    </a:lnTo>
                    <a:lnTo>
                      <a:pt x="189042" y="4531"/>
                    </a:lnTo>
                    <a:lnTo>
                      <a:pt x="173683" y="2464"/>
                    </a:lnTo>
                    <a:lnTo>
                      <a:pt x="157967" y="721"/>
                    </a:lnTo>
                    <a:lnTo>
                      <a:pt x="142243" y="0"/>
                    </a:lnTo>
                    <a:lnTo>
                      <a:pt x="127327" y="1427"/>
                    </a:lnTo>
                    <a:lnTo>
                      <a:pt x="113640" y="5418"/>
                    </a:lnTo>
                    <a:lnTo>
                      <a:pt x="101792" y="11781"/>
                    </a:lnTo>
                    <a:lnTo>
                      <a:pt x="92750" y="20074"/>
                    </a:lnTo>
                    <a:lnTo>
                      <a:pt x="86770" y="29831"/>
                    </a:lnTo>
                    <a:lnTo>
                      <a:pt x="83521" y="40653"/>
                    </a:lnTo>
                    <a:lnTo>
                      <a:pt x="82458" y="52228"/>
                    </a:lnTo>
                    <a:lnTo>
                      <a:pt x="83035" y="64332"/>
                    </a:lnTo>
                    <a:lnTo>
                      <a:pt x="84798" y="77007"/>
                    </a:lnTo>
                    <a:lnTo>
                      <a:pt x="87396" y="90524"/>
                    </a:lnTo>
                    <a:lnTo>
                      <a:pt x="90574" y="104966"/>
                    </a:lnTo>
                    <a:lnTo>
                      <a:pt x="94150" y="120238"/>
                    </a:lnTo>
                    <a:lnTo>
                      <a:pt x="97996" y="136176"/>
                    </a:lnTo>
                    <a:lnTo>
                      <a:pt x="102020" y="152616"/>
                    </a:lnTo>
                    <a:lnTo>
                      <a:pt x="105956" y="169418"/>
                    </a:lnTo>
                    <a:lnTo>
                      <a:pt x="109378" y="186477"/>
                    </a:lnTo>
                    <a:lnTo>
                      <a:pt x="112114" y="203684"/>
                    </a:lnTo>
                    <a:lnTo>
                      <a:pt x="114802" y="219959"/>
                    </a:lnTo>
                    <a:lnTo>
                      <a:pt x="118714" y="233333"/>
                    </a:lnTo>
                    <a:lnTo>
                      <a:pt x="124463" y="242963"/>
                    </a:lnTo>
                    <a:lnTo>
                      <a:pt x="131836" y="248830"/>
                    </a:lnTo>
                    <a:lnTo>
                      <a:pt x="140160" y="251171"/>
                    </a:lnTo>
                    <a:lnTo>
                      <a:pt x="148926" y="250521"/>
                    </a:lnTo>
                    <a:lnTo>
                      <a:pt x="158063" y="247730"/>
                    </a:lnTo>
                    <a:lnTo>
                      <a:pt x="167833" y="243784"/>
                    </a:lnTo>
                    <a:lnTo>
                      <a:pt x="178355" y="239344"/>
                    </a:lnTo>
                    <a:lnTo>
                      <a:pt x="189778" y="234949"/>
                    </a:lnTo>
                    <a:lnTo>
                      <a:pt x="202360" y="231128"/>
                    </a:lnTo>
                    <a:lnTo>
                      <a:pt x="216125" y="228103"/>
                    </a:lnTo>
                    <a:lnTo>
                      <a:pt x="230707" y="226052"/>
                    </a:lnTo>
                    <a:lnTo>
                      <a:pt x="245505" y="225228"/>
                    </a:lnTo>
                    <a:lnTo>
                      <a:pt x="260148" y="225653"/>
                    </a:lnTo>
                    <a:lnTo>
                      <a:pt x="274508" y="227362"/>
                    </a:lnTo>
                    <a:lnTo>
                      <a:pt x="288583" y="230508"/>
                    </a:lnTo>
                    <a:lnTo>
                      <a:pt x="302412" y="235046"/>
                    </a:lnTo>
                    <a:lnTo>
                      <a:pt x="315845" y="240963"/>
                    </a:lnTo>
                    <a:lnTo>
                      <a:pt x="328547" y="248383"/>
                    </a:lnTo>
                    <a:lnTo>
                      <a:pt x="340394" y="257225"/>
                    </a:lnTo>
                    <a:lnTo>
                      <a:pt x="351456" y="267053"/>
                    </a:lnTo>
                    <a:lnTo>
                      <a:pt x="361880" y="277210"/>
                    </a:lnTo>
                    <a:lnTo>
                      <a:pt x="371817" y="287296"/>
                    </a:lnTo>
                    <a:lnTo>
                      <a:pt x="381191" y="297363"/>
                    </a:lnTo>
                    <a:lnTo>
                      <a:pt x="389722" y="307776"/>
                    </a:lnTo>
                    <a:lnTo>
                      <a:pt x="397321" y="318732"/>
                    </a:lnTo>
                    <a:lnTo>
                      <a:pt x="404083" y="330237"/>
                    </a:lnTo>
                    <a:lnTo>
                      <a:pt x="410174" y="342209"/>
                    </a:lnTo>
                    <a:lnTo>
                      <a:pt x="415760" y="354543"/>
                    </a:lnTo>
                    <a:lnTo>
                      <a:pt x="420979" y="367144"/>
                    </a:lnTo>
                    <a:lnTo>
                      <a:pt x="425940" y="379935"/>
                    </a:lnTo>
                    <a:lnTo>
                      <a:pt x="430717" y="392865"/>
                    </a:lnTo>
                    <a:lnTo>
                      <a:pt x="435159" y="406098"/>
                    </a:lnTo>
                    <a:lnTo>
                      <a:pt x="438921" y="419991"/>
                    </a:lnTo>
                    <a:lnTo>
                      <a:pt x="441862" y="434679"/>
                    </a:lnTo>
                    <a:lnTo>
                      <a:pt x="443835" y="449903"/>
                    </a:lnTo>
                    <a:lnTo>
                      <a:pt x="444595" y="465141"/>
                    </a:lnTo>
                    <a:lnTo>
                      <a:pt x="444128" y="480084"/>
                    </a:lnTo>
                    <a:lnTo>
                      <a:pt x="442603" y="494647"/>
                    </a:lnTo>
                    <a:lnTo>
                      <a:pt x="440245" y="508858"/>
                    </a:lnTo>
                    <a:lnTo>
                      <a:pt x="437269" y="522785"/>
                    </a:lnTo>
                    <a:lnTo>
                      <a:pt x="433848" y="536497"/>
                    </a:lnTo>
                    <a:lnTo>
                      <a:pt x="430115" y="550053"/>
                    </a:lnTo>
                    <a:lnTo>
                      <a:pt x="426166" y="563500"/>
                    </a:lnTo>
                    <a:lnTo>
                      <a:pt x="422070" y="576870"/>
                    </a:lnTo>
                    <a:lnTo>
                      <a:pt x="417874" y="590188"/>
                    </a:lnTo>
                    <a:lnTo>
                      <a:pt x="413603" y="603465"/>
                    </a:lnTo>
                    <a:lnTo>
                      <a:pt x="409076" y="616506"/>
                    </a:lnTo>
                    <a:lnTo>
                      <a:pt x="403922" y="628935"/>
                    </a:lnTo>
                    <a:lnTo>
                      <a:pt x="397982" y="640594"/>
                    </a:lnTo>
                    <a:lnTo>
                      <a:pt x="391099" y="651527"/>
                    </a:lnTo>
                    <a:lnTo>
                      <a:pt x="383020" y="661865"/>
                    </a:lnTo>
                    <a:lnTo>
                      <a:pt x="373725" y="671749"/>
                    </a:lnTo>
                    <a:lnTo>
                      <a:pt x="363378" y="681301"/>
                    </a:lnTo>
                    <a:lnTo>
                      <a:pt x="352205" y="690618"/>
                    </a:lnTo>
                    <a:lnTo>
                      <a:pt x="340415" y="699766"/>
                    </a:lnTo>
                    <a:lnTo>
                      <a:pt x="328184" y="708590"/>
                    </a:lnTo>
                    <a:lnTo>
                      <a:pt x="315642" y="716741"/>
                    </a:lnTo>
                    <a:lnTo>
                      <a:pt x="302879" y="724075"/>
                    </a:lnTo>
                    <a:lnTo>
                      <a:pt x="289759" y="730445"/>
                    </a:lnTo>
                    <a:lnTo>
                      <a:pt x="275941" y="735605"/>
                    </a:lnTo>
                    <a:lnTo>
                      <a:pt x="261303" y="739532"/>
                    </a:lnTo>
                    <a:lnTo>
                      <a:pt x="246113" y="742191"/>
                    </a:lnTo>
                    <a:lnTo>
                      <a:pt x="230898" y="743422"/>
                    </a:lnTo>
                    <a:lnTo>
                      <a:pt x="215970" y="743276"/>
                    </a:lnTo>
                    <a:lnTo>
                      <a:pt x="201417" y="741967"/>
                    </a:lnTo>
                    <a:lnTo>
                      <a:pt x="187213" y="739756"/>
                    </a:lnTo>
                    <a:lnTo>
                      <a:pt x="173296" y="736872"/>
                    </a:lnTo>
                    <a:lnTo>
                      <a:pt x="159804" y="733300"/>
                    </a:lnTo>
                    <a:lnTo>
                      <a:pt x="147063" y="728798"/>
                    </a:lnTo>
                    <a:lnTo>
                      <a:pt x="135184" y="723312"/>
                    </a:lnTo>
                    <a:lnTo>
                      <a:pt x="123888" y="717162"/>
                    </a:lnTo>
                    <a:lnTo>
                      <a:pt x="112639" y="710911"/>
                    </a:lnTo>
                    <a:lnTo>
                      <a:pt x="101122" y="704889"/>
                    </a:lnTo>
                    <a:lnTo>
                      <a:pt x="89452" y="698997"/>
                    </a:lnTo>
                    <a:lnTo>
                      <a:pt x="78037" y="692832"/>
                    </a:lnTo>
                    <a:lnTo>
                      <a:pt x="67103" y="686181"/>
                    </a:lnTo>
                    <a:lnTo>
                      <a:pt x="56571" y="679163"/>
                    </a:lnTo>
                    <a:lnTo>
                      <a:pt x="44858" y="671311"/>
                    </a:lnTo>
                    <a:lnTo>
                      <a:pt x="28133" y="660528"/>
                    </a:lnTo>
                    <a:lnTo>
                      <a:pt x="0" y="643247"/>
                    </a:lnTo>
                  </a:path>
                </a:pathLst>
              </a:custGeom>
              <a:ln w="478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2031737" y="1855597"/>
              <a:ext cx="1905039" cy="594415"/>
              <a:chOff x="2031737" y="1855597"/>
              <a:chExt cx="1905039" cy="594415"/>
            </a:xfrm>
          </p:grpSpPr>
          <p:sp>
            <p:nvSpPr>
              <p:cNvPr id="18" name="Freeform 17"/>
              <p:cNvSpPr/>
              <p:nvPr/>
            </p:nvSpPr>
            <p:spPr>
              <a:xfrm>
                <a:off x="2031737" y="1868806"/>
                <a:ext cx="416696" cy="565976"/>
              </a:xfrm>
              <a:custGeom>
                <a:avLst/>
                <a:gdLst/>
                <a:ahLst/>
                <a:cxnLst/>
                <a:rect l="0" t="0" r="0" b="0"/>
                <a:pathLst>
                  <a:path w="416696" h="565976">
                    <a:moveTo>
                      <a:pt x="79255" y="0"/>
                    </a:moveTo>
                    <a:lnTo>
                      <a:pt x="71893" y="7362"/>
                    </a:lnTo>
                    <a:lnTo>
                      <a:pt x="64912" y="14343"/>
                    </a:lnTo>
                    <a:lnTo>
                      <a:pt x="57636" y="21619"/>
                    </a:lnTo>
                    <a:lnTo>
                      <a:pt x="50007" y="29247"/>
                    </a:lnTo>
                    <a:lnTo>
                      <a:pt x="42066" y="37189"/>
                    </a:lnTo>
                    <a:lnTo>
                      <a:pt x="33890" y="45310"/>
                    </a:lnTo>
                    <a:lnTo>
                      <a:pt x="26068" y="51135"/>
                    </a:lnTo>
                    <a:lnTo>
                      <a:pt x="20425" y="51828"/>
                    </a:lnTo>
                    <a:lnTo>
                      <a:pt x="18456" y="48666"/>
                    </a:lnTo>
                    <a:lnTo>
                      <a:pt x="19777" y="43194"/>
                    </a:lnTo>
                    <a:lnTo>
                      <a:pt x="23720" y="36591"/>
                    </a:lnTo>
                    <a:lnTo>
                      <a:pt x="29927" y="29803"/>
                    </a:lnTo>
                    <a:lnTo>
                      <a:pt x="38026" y="23324"/>
                    </a:lnTo>
                    <a:lnTo>
                      <a:pt x="47813" y="17708"/>
                    </a:lnTo>
                    <a:lnTo>
                      <a:pt x="59293" y="13706"/>
                    </a:lnTo>
                    <a:lnTo>
                      <a:pt x="72318" y="11566"/>
                    </a:lnTo>
                    <a:lnTo>
                      <a:pt x="86404" y="11125"/>
                    </a:lnTo>
                    <a:lnTo>
                      <a:pt x="100870" y="12057"/>
                    </a:lnTo>
                    <a:lnTo>
                      <a:pt x="115292" y="14032"/>
                    </a:lnTo>
                    <a:lnTo>
                      <a:pt x="129503" y="16969"/>
                    </a:lnTo>
                    <a:lnTo>
                      <a:pt x="143479" y="21035"/>
                    </a:lnTo>
                    <a:lnTo>
                      <a:pt x="157242" y="26229"/>
                    </a:lnTo>
                    <a:lnTo>
                      <a:pt x="170631" y="32394"/>
                    </a:lnTo>
                    <a:lnTo>
                      <a:pt x="183304" y="39323"/>
                    </a:lnTo>
                    <a:lnTo>
                      <a:pt x="195131" y="46825"/>
                    </a:lnTo>
                    <a:lnTo>
                      <a:pt x="206179" y="54946"/>
                    </a:lnTo>
                    <a:lnTo>
                      <a:pt x="216595" y="63950"/>
                    </a:lnTo>
                    <a:lnTo>
                      <a:pt x="226520" y="73918"/>
                    </a:lnTo>
                    <a:lnTo>
                      <a:pt x="235674" y="84949"/>
                    </a:lnTo>
                    <a:lnTo>
                      <a:pt x="243388" y="97261"/>
                    </a:lnTo>
                    <a:lnTo>
                      <a:pt x="249407" y="110850"/>
                    </a:lnTo>
                    <a:lnTo>
                      <a:pt x="253662" y="125740"/>
                    </a:lnTo>
                    <a:lnTo>
                      <a:pt x="256058" y="142078"/>
                    </a:lnTo>
                    <a:lnTo>
                      <a:pt x="256732" y="159791"/>
                    </a:lnTo>
                    <a:lnTo>
                      <a:pt x="255783" y="178042"/>
                    </a:lnTo>
                    <a:lnTo>
                      <a:pt x="253154" y="195413"/>
                    </a:lnTo>
                    <a:lnTo>
                      <a:pt x="248968" y="211178"/>
                    </a:lnTo>
                    <a:lnTo>
                      <a:pt x="243290" y="225268"/>
                    </a:lnTo>
                    <a:lnTo>
                      <a:pt x="236030" y="237922"/>
                    </a:lnTo>
                    <a:lnTo>
                      <a:pt x="227289" y="249448"/>
                    </a:lnTo>
                    <a:lnTo>
                      <a:pt x="217316" y="259935"/>
                    </a:lnTo>
                    <a:lnTo>
                      <a:pt x="206394" y="269231"/>
                    </a:lnTo>
                    <a:lnTo>
                      <a:pt x="194784" y="277313"/>
                    </a:lnTo>
                    <a:lnTo>
                      <a:pt x="183109" y="282867"/>
                    </a:lnTo>
                    <a:lnTo>
                      <a:pt x="173857" y="283184"/>
                    </a:lnTo>
                    <a:lnTo>
                      <a:pt x="169794" y="278856"/>
                    </a:lnTo>
                    <a:lnTo>
                      <a:pt x="170794" y="273201"/>
                    </a:lnTo>
                    <a:lnTo>
                      <a:pt x="175858" y="267961"/>
                    </a:lnTo>
                    <a:lnTo>
                      <a:pt x="184229" y="264185"/>
                    </a:lnTo>
                    <a:lnTo>
                      <a:pt x="195206" y="262199"/>
                    </a:lnTo>
                    <a:lnTo>
                      <a:pt x="207942" y="261866"/>
                    </a:lnTo>
                    <a:lnTo>
                      <a:pt x="221515" y="262872"/>
                    </a:lnTo>
                    <a:lnTo>
                      <a:pt x="235345" y="264892"/>
                    </a:lnTo>
                    <a:lnTo>
                      <a:pt x="249165" y="267648"/>
                    </a:lnTo>
                    <a:lnTo>
                      <a:pt x="262880" y="270924"/>
                    </a:lnTo>
                    <a:lnTo>
                      <a:pt x="276481" y="274567"/>
                    </a:lnTo>
                    <a:lnTo>
                      <a:pt x="290189" y="278670"/>
                    </a:lnTo>
                    <a:lnTo>
                      <a:pt x="304411" y="283538"/>
                    </a:lnTo>
                    <a:lnTo>
                      <a:pt x="319320" y="289285"/>
                    </a:lnTo>
                    <a:lnTo>
                      <a:pt x="334482" y="296039"/>
                    </a:lnTo>
                    <a:lnTo>
                      <a:pt x="349011" y="304031"/>
                    </a:lnTo>
                    <a:lnTo>
                      <a:pt x="362446" y="313269"/>
                    </a:lnTo>
                    <a:lnTo>
                      <a:pt x="374548" y="323577"/>
                    </a:lnTo>
                    <a:lnTo>
                      <a:pt x="385096" y="334725"/>
                    </a:lnTo>
                    <a:lnTo>
                      <a:pt x="394134" y="346508"/>
                    </a:lnTo>
                    <a:lnTo>
                      <a:pt x="401692" y="359161"/>
                    </a:lnTo>
                    <a:lnTo>
                      <a:pt x="407668" y="373323"/>
                    </a:lnTo>
                    <a:lnTo>
                      <a:pt x="412153" y="389213"/>
                    </a:lnTo>
                    <a:lnTo>
                      <a:pt x="415190" y="406477"/>
                    </a:lnTo>
                    <a:lnTo>
                      <a:pt x="416676" y="424428"/>
                    </a:lnTo>
                    <a:lnTo>
                      <a:pt x="416695" y="442579"/>
                    </a:lnTo>
                    <a:lnTo>
                      <a:pt x="415285" y="460293"/>
                    </a:lnTo>
                    <a:lnTo>
                      <a:pt x="412337" y="476722"/>
                    </a:lnTo>
                    <a:lnTo>
                      <a:pt x="407927" y="491522"/>
                    </a:lnTo>
                    <a:lnTo>
                      <a:pt x="401882" y="504583"/>
                    </a:lnTo>
                    <a:lnTo>
                      <a:pt x="393708" y="515794"/>
                    </a:lnTo>
                    <a:lnTo>
                      <a:pt x="383333" y="525291"/>
                    </a:lnTo>
                    <a:lnTo>
                      <a:pt x="371241" y="533374"/>
                    </a:lnTo>
                    <a:lnTo>
                      <a:pt x="358221" y="540372"/>
                    </a:lnTo>
                    <a:lnTo>
                      <a:pt x="344814" y="546570"/>
                    </a:lnTo>
                    <a:lnTo>
                      <a:pt x="331094" y="551991"/>
                    </a:lnTo>
                    <a:lnTo>
                      <a:pt x="316791" y="556421"/>
                    </a:lnTo>
                    <a:lnTo>
                      <a:pt x="301781" y="559821"/>
                    </a:lnTo>
                    <a:lnTo>
                      <a:pt x="286109" y="562316"/>
                    </a:lnTo>
                    <a:lnTo>
                      <a:pt x="269893" y="564096"/>
                    </a:lnTo>
                    <a:lnTo>
                      <a:pt x="253257" y="565334"/>
                    </a:lnTo>
                    <a:lnTo>
                      <a:pt x="236108" y="565975"/>
                    </a:lnTo>
                    <a:lnTo>
                      <a:pt x="218148" y="565747"/>
                    </a:lnTo>
                    <a:lnTo>
                      <a:pt x="199286" y="564571"/>
                    </a:lnTo>
                    <a:lnTo>
                      <a:pt x="179815" y="562549"/>
                    </a:lnTo>
                    <a:lnTo>
                      <a:pt x="160279" y="559848"/>
                    </a:lnTo>
                    <a:lnTo>
                      <a:pt x="141009" y="556649"/>
                    </a:lnTo>
                    <a:lnTo>
                      <a:pt x="122308" y="553502"/>
                    </a:lnTo>
                    <a:lnTo>
                      <a:pt x="104539" y="551288"/>
                    </a:lnTo>
                    <a:lnTo>
                      <a:pt x="87809" y="550406"/>
                    </a:lnTo>
                    <a:lnTo>
                      <a:pt x="72091" y="550631"/>
                    </a:lnTo>
                    <a:lnTo>
                      <a:pt x="55545" y="551371"/>
                    </a:lnTo>
                    <a:lnTo>
                      <a:pt x="33913" y="552695"/>
                    </a:lnTo>
                    <a:lnTo>
                      <a:pt x="0" y="554785"/>
                    </a:lnTo>
                  </a:path>
                </a:pathLst>
              </a:custGeom>
              <a:ln w="478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2546894" y="1908589"/>
                <a:ext cx="271867" cy="528211"/>
              </a:xfrm>
              <a:custGeom>
                <a:avLst/>
                <a:gdLst/>
                <a:ahLst/>
                <a:cxnLst/>
                <a:rect l="0" t="0" r="0" b="0"/>
                <a:pathLst>
                  <a:path w="271867" h="528211">
                    <a:moveTo>
                      <a:pt x="0" y="13053"/>
                    </a:moveTo>
                    <a:lnTo>
                      <a:pt x="11126" y="9457"/>
                    </a:lnTo>
                    <a:lnTo>
                      <a:pt x="22401" y="6769"/>
                    </a:lnTo>
                    <a:lnTo>
                      <a:pt x="34942" y="4758"/>
                    </a:lnTo>
                    <a:lnTo>
                      <a:pt x="48718" y="3277"/>
                    </a:lnTo>
                    <a:lnTo>
                      <a:pt x="63536" y="2212"/>
                    </a:lnTo>
                    <a:lnTo>
                      <a:pt x="79167" y="1463"/>
                    </a:lnTo>
                    <a:lnTo>
                      <a:pt x="95399" y="943"/>
                    </a:lnTo>
                    <a:lnTo>
                      <a:pt x="112061" y="586"/>
                    </a:lnTo>
                    <a:lnTo>
                      <a:pt x="129026" y="344"/>
                    </a:lnTo>
                    <a:lnTo>
                      <a:pt x="146199" y="179"/>
                    </a:lnTo>
                    <a:lnTo>
                      <a:pt x="163515" y="69"/>
                    </a:lnTo>
                    <a:lnTo>
                      <a:pt x="180923" y="0"/>
                    </a:lnTo>
                    <a:lnTo>
                      <a:pt x="198184" y="167"/>
                    </a:lnTo>
                    <a:lnTo>
                      <a:pt x="214894" y="947"/>
                    </a:lnTo>
                    <a:lnTo>
                      <a:pt x="230851" y="2509"/>
                    </a:lnTo>
                    <a:lnTo>
                      <a:pt x="245265" y="5218"/>
                    </a:lnTo>
                    <a:lnTo>
                      <a:pt x="256716" y="9716"/>
                    </a:lnTo>
                    <a:lnTo>
                      <a:pt x="264689" y="16192"/>
                    </a:lnTo>
                    <a:lnTo>
                      <a:pt x="269467" y="24646"/>
                    </a:lnTo>
                    <a:lnTo>
                      <a:pt x="271651" y="35114"/>
                    </a:lnTo>
                    <a:lnTo>
                      <a:pt x="271866" y="47400"/>
                    </a:lnTo>
                    <a:lnTo>
                      <a:pt x="270443" y="60965"/>
                    </a:lnTo>
                    <a:lnTo>
                      <a:pt x="267414" y="75067"/>
                    </a:lnTo>
                    <a:lnTo>
                      <a:pt x="262930" y="89244"/>
                    </a:lnTo>
                    <a:lnTo>
                      <a:pt x="257458" y="103503"/>
                    </a:lnTo>
                    <a:lnTo>
                      <a:pt x="251664" y="118177"/>
                    </a:lnTo>
                    <a:lnTo>
                      <a:pt x="245949" y="133434"/>
                    </a:lnTo>
                    <a:lnTo>
                      <a:pt x="240263" y="149062"/>
                    </a:lnTo>
                    <a:lnTo>
                      <a:pt x="234237" y="164580"/>
                    </a:lnTo>
                    <a:lnTo>
                      <a:pt x="227678" y="179728"/>
                    </a:lnTo>
                    <a:lnTo>
                      <a:pt x="220784" y="194856"/>
                    </a:lnTo>
                    <a:lnTo>
                      <a:pt x="214023" y="210783"/>
                    </a:lnTo>
                    <a:lnTo>
                      <a:pt x="207655" y="227908"/>
                    </a:lnTo>
                    <a:lnTo>
                      <a:pt x="201529" y="246025"/>
                    </a:lnTo>
                    <a:lnTo>
                      <a:pt x="195207" y="264557"/>
                    </a:lnTo>
                    <a:lnTo>
                      <a:pt x="188450" y="283114"/>
                    </a:lnTo>
                    <a:lnTo>
                      <a:pt x="181424" y="301529"/>
                    </a:lnTo>
                    <a:lnTo>
                      <a:pt x="174574" y="319764"/>
                    </a:lnTo>
                    <a:lnTo>
                      <a:pt x="168153" y="337834"/>
                    </a:lnTo>
                    <a:lnTo>
                      <a:pt x="162203" y="355774"/>
                    </a:lnTo>
                    <a:lnTo>
                      <a:pt x="156668" y="373615"/>
                    </a:lnTo>
                    <a:lnTo>
                      <a:pt x="151460" y="391379"/>
                    </a:lnTo>
                    <a:lnTo>
                      <a:pt x="146496" y="408882"/>
                    </a:lnTo>
                    <a:lnTo>
                      <a:pt x="141706" y="425754"/>
                    </a:lnTo>
                    <a:lnTo>
                      <a:pt x="137039" y="441838"/>
                    </a:lnTo>
                    <a:lnTo>
                      <a:pt x="132406" y="457099"/>
                    </a:lnTo>
                    <a:lnTo>
                      <a:pt x="127088" y="473279"/>
                    </a:lnTo>
                    <a:lnTo>
                      <a:pt x="119217" y="494603"/>
                    </a:lnTo>
                    <a:lnTo>
                      <a:pt x="105673" y="528210"/>
                    </a:lnTo>
                  </a:path>
                </a:pathLst>
              </a:custGeom>
              <a:ln w="478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2863912" y="2410381"/>
                <a:ext cx="13210" cy="13210"/>
              </a:xfrm>
              <a:custGeom>
                <a:avLst/>
                <a:gdLst/>
                <a:ahLst/>
                <a:cxnLst/>
                <a:rect l="0" t="0" r="0" b="0"/>
                <a:pathLst>
                  <a:path w="13210" h="13210">
                    <a:moveTo>
                      <a:pt x="13209" y="0"/>
                    </a:moveTo>
                    <a:lnTo>
                      <a:pt x="0" y="13209"/>
                    </a:lnTo>
                  </a:path>
                </a:pathLst>
              </a:custGeom>
              <a:ln w="4779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3392278" y="1961272"/>
                <a:ext cx="13211" cy="488740"/>
              </a:xfrm>
              <a:custGeom>
                <a:avLst/>
                <a:gdLst/>
                <a:ahLst/>
                <a:cxnLst/>
                <a:rect l="0" t="0" r="0" b="0"/>
                <a:pathLst>
                  <a:path w="13211" h="488740">
                    <a:moveTo>
                      <a:pt x="0" y="0"/>
                    </a:moveTo>
                    <a:lnTo>
                      <a:pt x="0" y="18404"/>
                    </a:lnTo>
                    <a:lnTo>
                      <a:pt x="0" y="35857"/>
                    </a:lnTo>
                    <a:lnTo>
                      <a:pt x="0" y="54046"/>
                    </a:lnTo>
                    <a:lnTo>
                      <a:pt x="0" y="73118"/>
                    </a:lnTo>
                    <a:lnTo>
                      <a:pt x="0" y="92972"/>
                    </a:lnTo>
                    <a:lnTo>
                      <a:pt x="0" y="113447"/>
                    </a:lnTo>
                    <a:lnTo>
                      <a:pt x="0" y="134387"/>
                    </a:lnTo>
                    <a:lnTo>
                      <a:pt x="0" y="155660"/>
                    </a:lnTo>
                    <a:lnTo>
                      <a:pt x="0" y="177169"/>
                    </a:lnTo>
                    <a:lnTo>
                      <a:pt x="0" y="198841"/>
                    </a:lnTo>
                    <a:lnTo>
                      <a:pt x="0" y="220625"/>
                    </a:lnTo>
                    <a:lnTo>
                      <a:pt x="6" y="242484"/>
                    </a:lnTo>
                    <a:lnTo>
                      <a:pt x="222" y="264394"/>
                    </a:lnTo>
                    <a:lnTo>
                      <a:pt x="1036" y="286340"/>
                    </a:lnTo>
                    <a:lnTo>
                      <a:pt x="2603" y="308308"/>
                    </a:lnTo>
                    <a:lnTo>
                      <a:pt x="4677" y="330292"/>
                    </a:lnTo>
                    <a:lnTo>
                      <a:pt x="6745" y="352286"/>
                    </a:lnTo>
                    <a:lnTo>
                      <a:pt x="8505" y="374270"/>
                    </a:lnTo>
                    <a:lnTo>
                      <a:pt x="9878" y="395775"/>
                    </a:lnTo>
                    <a:lnTo>
                      <a:pt x="11043" y="418259"/>
                    </a:lnTo>
                    <a:lnTo>
                      <a:pt x="12095" y="446505"/>
                    </a:lnTo>
                    <a:lnTo>
                      <a:pt x="13210" y="488739"/>
                    </a:lnTo>
                  </a:path>
                </a:pathLst>
              </a:custGeom>
              <a:ln w="478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3126287" y="1948061"/>
                <a:ext cx="279201" cy="307381"/>
              </a:xfrm>
              <a:custGeom>
                <a:avLst/>
                <a:gdLst/>
                <a:ahLst/>
                <a:cxnLst/>
                <a:rect l="0" t="0" r="0" b="0"/>
                <a:pathLst>
                  <a:path w="279201" h="307381">
                    <a:moveTo>
                      <a:pt x="279200" y="224555"/>
                    </a:moveTo>
                    <a:lnTo>
                      <a:pt x="268074" y="231833"/>
                    </a:lnTo>
                    <a:lnTo>
                      <a:pt x="256799" y="238011"/>
                    </a:lnTo>
                    <a:lnTo>
                      <a:pt x="244265" y="243660"/>
                    </a:lnTo>
                    <a:lnTo>
                      <a:pt x="230705" y="248955"/>
                    </a:lnTo>
                    <a:lnTo>
                      <a:pt x="216700" y="253991"/>
                    </a:lnTo>
                    <a:lnTo>
                      <a:pt x="202642" y="258836"/>
                    </a:lnTo>
                    <a:lnTo>
                      <a:pt x="188700" y="263543"/>
                    </a:lnTo>
                    <a:lnTo>
                      <a:pt x="174919" y="268155"/>
                    </a:lnTo>
                    <a:lnTo>
                      <a:pt x="161281" y="272699"/>
                    </a:lnTo>
                    <a:lnTo>
                      <a:pt x="147552" y="277197"/>
                    </a:lnTo>
                    <a:lnTo>
                      <a:pt x="133318" y="281665"/>
                    </a:lnTo>
                    <a:lnTo>
                      <a:pt x="118396" y="286111"/>
                    </a:lnTo>
                    <a:lnTo>
                      <a:pt x="103013" y="290543"/>
                    </a:lnTo>
                    <a:lnTo>
                      <a:pt x="87668" y="294965"/>
                    </a:lnTo>
                    <a:lnTo>
                      <a:pt x="72653" y="299370"/>
                    </a:lnTo>
                    <a:lnTo>
                      <a:pt x="58042" y="303348"/>
                    </a:lnTo>
                    <a:lnTo>
                      <a:pt x="43798" y="306130"/>
                    </a:lnTo>
                    <a:lnTo>
                      <a:pt x="29879" y="307380"/>
                    </a:lnTo>
                    <a:lnTo>
                      <a:pt x="17237" y="306772"/>
                    </a:lnTo>
                    <a:lnTo>
                      <a:pt x="7737" y="303787"/>
                    </a:lnTo>
                    <a:lnTo>
                      <a:pt x="2140" y="298377"/>
                    </a:lnTo>
                    <a:lnTo>
                      <a:pt x="0" y="290661"/>
                    </a:lnTo>
                    <a:lnTo>
                      <a:pt x="272" y="280698"/>
                    </a:lnTo>
                    <a:lnTo>
                      <a:pt x="2082" y="268750"/>
                    </a:lnTo>
                    <a:lnTo>
                      <a:pt x="5056" y="255201"/>
                    </a:lnTo>
                    <a:lnTo>
                      <a:pt x="9220" y="240442"/>
                    </a:lnTo>
                    <a:lnTo>
                      <a:pt x="14510" y="224809"/>
                    </a:lnTo>
                    <a:lnTo>
                      <a:pt x="20545" y="208765"/>
                    </a:lnTo>
                    <a:lnTo>
                      <a:pt x="26727" y="192884"/>
                    </a:lnTo>
                    <a:lnTo>
                      <a:pt x="32700" y="177459"/>
                    </a:lnTo>
                    <a:lnTo>
                      <a:pt x="38348" y="162337"/>
                    </a:lnTo>
                    <a:lnTo>
                      <a:pt x="43682" y="147074"/>
                    </a:lnTo>
                    <a:lnTo>
                      <a:pt x="48756" y="131410"/>
                    </a:lnTo>
                    <a:lnTo>
                      <a:pt x="53630" y="115295"/>
                    </a:lnTo>
                    <a:lnTo>
                      <a:pt x="58360" y="98780"/>
                    </a:lnTo>
                    <a:lnTo>
                      <a:pt x="62981" y="81967"/>
                    </a:lnTo>
                    <a:lnTo>
                      <a:pt x="67335" y="65454"/>
                    </a:lnTo>
                    <a:lnTo>
                      <a:pt x="71500" y="48575"/>
                    </a:lnTo>
                    <a:lnTo>
                      <a:pt x="75844" y="28446"/>
                    </a:lnTo>
                    <a:lnTo>
                      <a:pt x="81063" y="0"/>
                    </a:lnTo>
                  </a:path>
                </a:pathLst>
              </a:custGeom>
              <a:ln w="478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3585332" y="1855597"/>
                <a:ext cx="351444" cy="557948"/>
              </a:xfrm>
              <a:custGeom>
                <a:avLst/>
                <a:gdLst/>
                <a:ahLst/>
                <a:cxnLst/>
                <a:rect l="0" t="0" r="0" b="0"/>
                <a:pathLst>
                  <a:path w="351444" h="557948">
                    <a:moveTo>
                      <a:pt x="322103" y="0"/>
                    </a:moveTo>
                    <a:lnTo>
                      <a:pt x="303784" y="84"/>
                    </a:lnTo>
                    <a:lnTo>
                      <a:pt x="287134" y="888"/>
                    </a:lnTo>
                    <a:lnTo>
                      <a:pt x="270577" y="2514"/>
                    </a:lnTo>
                    <a:lnTo>
                      <a:pt x="254056" y="4847"/>
                    </a:lnTo>
                    <a:lnTo>
                      <a:pt x="237921" y="7754"/>
                    </a:lnTo>
                    <a:lnTo>
                      <a:pt x="222357" y="11093"/>
                    </a:lnTo>
                    <a:lnTo>
                      <a:pt x="207159" y="14545"/>
                    </a:lnTo>
                    <a:lnTo>
                      <a:pt x="191852" y="17629"/>
                    </a:lnTo>
                    <a:lnTo>
                      <a:pt x="176162" y="20116"/>
                    </a:lnTo>
                    <a:lnTo>
                      <a:pt x="160031" y="21996"/>
                    </a:lnTo>
                    <a:lnTo>
                      <a:pt x="143507" y="23361"/>
                    </a:lnTo>
                    <a:lnTo>
                      <a:pt x="126677" y="24338"/>
                    </a:lnTo>
                    <a:lnTo>
                      <a:pt x="109823" y="25442"/>
                    </a:lnTo>
                    <a:lnTo>
                      <a:pt x="93399" y="27530"/>
                    </a:lnTo>
                    <a:lnTo>
                      <a:pt x="77619" y="30994"/>
                    </a:lnTo>
                    <a:lnTo>
                      <a:pt x="62688" y="36004"/>
                    </a:lnTo>
                    <a:lnTo>
                      <a:pt x="48887" y="42723"/>
                    </a:lnTo>
                    <a:lnTo>
                      <a:pt x="36269" y="51068"/>
                    </a:lnTo>
                    <a:lnTo>
                      <a:pt x="25095" y="61179"/>
                    </a:lnTo>
                    <a:lnTo>
                      <a:pt x="15921" y="73520"/>
                    </a:lnTo>
                    <a:lnTo>
                      <a:pt x="8872" y="88130"/>
                    </a:lnTo>
                    <a:lnTo>
                      <a:pt x="3904" y="104296"/>
                    </a:lnTo>
                    <a:lnTo>
                      <a:pt x="1019" y="120831"/>
                    </a:lnTo>
                    <a:lnTo>
                      <a:pt x="0" y="137017"/>
                    </a:lnTo>
                    <a:lnTo>
                      <a:pt x="290" y="152815"/>
                    </a:lnTo>
                    <a:lnTo>
                      <a:pt x="1140" y="168617"/>
                    </a:lnTo>
                    <a:lnTo>
                      <a:pt x="2078" y="184676"/>
                    </a:lnTo>
                    <a:lnTo>
                      <a:pt x="3108" y="200864"/>
                    </a:lnTo>
                    <a:lnTo>
                      <a:pt x="4560" y="216767"/>
                    </a:lnTo>
                    <a:lnTo>
                      <a:pt x="6637" y="232128"/>
                    </a:lnTo>
                    <a:lnTo>
                      <a:pt x="10384" y="245543"/>
                    </a:lnTo>
                    <a:lnTo>
                      <a:pt x="16412" y="254200"/>
                    </a:lnTo>
                    <a:lnTo>
                      <a:pt x="23594" y="257367"/>
                    </a:lnTo>
                    <a:lnTo>
                      <a:pt x="31812" y="256810"/>
                    </a:lnTo>
                    <a:lnTo>
                      <a:pt x="41123" y="254220"/>
                    </a:lnTo>
                    <a:lnTo>
                      <a:pt x="51430" y="250618"/>
                    </a:lnTo>
                    <a:lnTo>
                      <a:pt x="62552" y="246540"/>
                    </a:lnTo>
                    <a:lnTo>
                      <a:pt x="74297" y="242250"/>
                    </a:lnTo>
                    <a:lnTo>
                      <a:pt x="86706" y="237870"/>
                    </a:lnTo>
                    <a:lnTo>
                      <a:pt x="100032" y="233457"/>
                    </a:lnTo>
                    <a:lnTo>
                      <a:pt x="114334" y="229046"/>
                    </a:lnTo>
                    <a:lnTo>
                      <a:pt x="129296" y="225057"/>
                    </a:lnTo>
                    <a:lnTo>
                      <a:pt x="144357" y="222265"/>
                    </a:lnTo>
                    <a:lnTo>
                      <a:pt x="159181" y="221001"/>
                    </a:lnTo>
                    <a:lnTo>
                      <a:pt x="173664" y="221386"/>
                    </a:lnTo>
                    <a:lnTo>
                      <a:pt x="187822" y="223553"/>
                    </a:lnTo>
                    <a:lnTo>
                      <a:pt x="201708" y="227382"/>
                    </a:lnTo>
                    <a:lnTo>
                      <a:pt x="215179" y="232589"/>
                    </a:lnTo>
                    <a:lnTo>
                      <a:pt x="227905" y="238855"/>
                    </a:lnTo>
                    <a:lnTo>
                      <a:pt x="239769" y="245898"/>
                    </a:lnTo>
                    <a:lnTo>
                      <a:pt x="250842" y="253494"/>
                    </a:lnTo>
                    <a:lnTo>
                      <a:pt x="261275" y="261477"/>
                    </a:lnTo>
                    <a:lnTo>
                      <a:pt x="271221" y="269726"/>
                    </a:lnTo>
                    <a:lnTo>
                      <a:pt x="280816" y="278156"/>
                    </a:lnTo>
                    <a:lnTo>
                      <a:pt x="290162" y="286710"/>
                    </a:lnTo>
                    <a:lnTo>
                      <a:pt x="299329" y="295352"/>
                    </a:lnTo>
                    <a:lnTo>
                      <a:pt x="308166" y="304262"/>
                    </a:lnTo>
                    <a:lnTo>
                      <a:pt x="316325" y="313805"/>
                    </a:lnTo>
                    <a:lnTo>
                      <a:pt x="323672" y="324133"/>
                    </a:lnTo>
                    <a:lnTo>
                      <a:pt x="330263" y="335196"/>
                    </a:lnTo>
                    <a:lnTo>
                      <a:pt x="336237" y="346861"/>
                    </a:lnTo>
                    <a:lnTo>
                      <a:pt x="341734" y="358984"/>
                    </a:lnTo>
                    <a:lnTo>
                      <a:pt x="346467" y="371441"/>
                    </a:lnTo>
                    <a:lnTo>
                      <a:pt x="349766" y="384136"/>
                    </a:lnTo>
                    <a:lnTo>
                      <a:pt x="351381" y="396995"/>
                    </a:lnTo>
                    <a:lnTo>
                      <a:pt x="351443" y="409967"/>
                    </a:lnTo>
                    <a:lnTo>
                      <a:pt x="350246" y="423017"/>
                    </a:lnTo>
                    <a:lnTo>
                      <a:pt x="348087" y="436119"/>
                    </a:lnTo>
                    <a:lnTo>
                      <a:pt x="345024" y="449257"/>
                    </a:lnTo>
                    <a:lnTo>
                      <a:pt x="340872" y="462418"/>
                    </a:lnTo>
                    <a:lnTo>
                      <a:pt x="335614" y="475583"/>
                    </a:lnTo>
                    <a:lnTo>
                      <a:pt x="329193" y="488337"/>
                    </a:lnTo>
                    <a:lnTo>
                      <a:pt x="321425" y="499906"/>
                    </a:lnTo>
                    <a:lnTo>
                      <a:pt x="312338" y="509960"/>
                    </a:lnTo>
                    <a:lnTo>
                      <a:pt x="302132" y="518583"/>
                    </a:lnTo>
                    <a:lnTo>
                      <a:pt x="291052" y="526025"/>
                    </a:lnTo>
                    <a:lnTo>
                      <a:pt x="279325" y="532567"/>
                    </a:lnTo>
                    <a:lnTo>
                      <a:pt x="267136" y="538451"/>
                    </a:lnTo>
                    <a:lnTo>
                      <a:pt x="254622" y="543869"/>
                    </a:lnTo>
                    <a:lnTo>
                      <a:pt x="241873" y="548951"/>
                    </a:lnTo>
                    <a:lnTo>
                      <a:pt x="228547" y="553387"/>
                    </a:lnTo>
                    <a:lnTo>
                      <a:pt x="213925" y="556478"/>
                    </a:lnTo>
                    <a:lnTo>
                      <a:pt x="197726" y="557947"/>
                    </a:lnTo>
                    <a:lnTo>
                      <a:pt x="180466" y="557911"/>
                    </a:lnTo>
                    <a:lnTo>
                      <a:pt x="163186" y="556647"/>
                    </a:lnTo>
                    <a:lnTo>
                      <a:pt x="146516" y="554454"/>
                    </a:lnTo>
                    <a:lnTo>
                      <a:pt x="131192" y="551782"/>
                    </a:lnTo>
                    <a:lnTo>
                      <a:pt x="116748" y="548948"/>
                    </a:lnTo>
                    <a:lnTo>
                      <a:pt x="101925" y="545712"/>
                    </a:lnTo>
                    <a:lnTo>
                      <a:pt x="84339" y="541576"/>
                    </a:lnTo>
                  </a:path>
                </a:pathLst>
              </a:custGeom>
              <a:ln w="478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5" name="Freeform 24"/>
            <p:cNvSpPr/>
            <p:nvPr/>
          </p:nvSpPr>
          <p:spPr>
            <a:xfrm>
              <a:off x="2843329" y="2370752"/>
              <a:ext cx="47004" cy="48469"/>
            </a:xfrm>
            <a:custGeom>
              <a:avLst/>
              <a:gdLst/>
              <a:ahLst/>
              <a:cxnLst/>
              <a:rect l="0" t="0" r="0" b="0"/>
              <a:pathLst>
                <a:path w="47004" h="48469">
                  <a:moveTo>
                    <a:pt x="47003" y="0"/>
                  </a:moveTo>
                  <a:lnTo>
                    <a:pt x="32532" y="3849"/>
                  </a:lnTo>
                  <a:lnTo>
                    <a:pt x="20979" y="8946"/>
                  </a:lnTo>
                  <a:lnTo>
                    <a:pt x="11330" y="15826"/>
                  </a:lnTo>
                  <a:lnTo>
                    <a:pt x="3940" y="23873"/>
                  </a:lnTo>
                  <a:lnTo>
                    <a:pt x="29" y="32030"/>
                  </a:lnTo>
                  <a:lnTo>
                    <a:pt x="0" y="39646"/>
                  </a:lnTo>
                  <a:lnTo>
                    <a:pt x="4346" y="45623"/>
                  </a:lnTo>
                  <a:lnTo>
                    <a:pt x="12280" y="48468"/>
                  </a:lnTo>
                  <a:lnTo>
                    <a:pt x="20666" y="47639"/>
                  </a:lnTo>
                  <a:lnTo>
                    <a:pt x="27859" y="43036"/>
                  </a:lnTo>
                  <a:lnTo>
                    <a:pt x="33439" y="35088"/>
                  </a:lnTo>
                  <a:lnTo>
                    <a:pt x="36884" y="25468"/>
                  </a:lnTo>
                  <a:lnTo>
                    <a:pt x="36189" y="16657"/>
                  </a:lnTo>
                  <a:lnTo>
                    <a:pt x="31086" y="10655"/>
                  </a:lnTo>
                  <a:lnTo>
                    <a:pt x="24528" y="8908"/>
                  </a:lnTo>
                  <a:lnTo>
                    <a:pt x="18019" y="11191"/>
                  </a:lnTo>
                  <a:lnTo>
                    <a:pt x="13976" y="16586"/>
                  </a:lnTo>
                  <a:lnTo>
                    <a:pt x="15049" y="23030"/>
                  </a:lnTo>
                  <a:lnTo>
                    <a:pt x="20089" y="27640"/>
                  </a:lnTo>
                  <a:lnTo>
                    <a:pt x="26855" y="28927"/>
                  </a:lnTo>
                  <a:lnTo>
                    <a:pt x="33845" y="26758"/>
                  </a:lnTo>
                  <a:lnTo>
                    <a:pt x="38038" y="22377"/>
                  </a:lnTo>
                  <a:lnTo>
                    <a:pt x="37946" y="19286"/>
                  </a:lnTo>
                  <a:lnTo>
                    <a:pt x="38022" y="19930"/>
                  </a:lnTo>
                  <a:lnTo>
                    <a:pt x="40853" y="20698"/>
                  </a:lnTo>
                  <a:lnTo>
                    <a:pt x="44090" y="19229"/>
                  </a:lnTo>
                  <a:lnTo>
                    <a:pt x="43891" y="16050"/>
                  </a:lnTo>
                  <a:lnTo>
                    <a:pt x="33793" y="13210"/>
                  </a:lnTo>
                </a:path>
              </a:pathLst>
            </a:custGeom>
            <a:ln w="478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2903535" y="1521236"/>
              <a:ext cx="198142" cy="664590"/>
              <a:chOff x="2903535" y="1521236"/>
              <a:chExt cx="198142" cy="664590"/>
            </a:xfrm>
          </p:grpSpPr>
          <p:sp>
            <p:nvSpPr>
              <p:cNvPr id="26" name="Freeform 25"/>
              <p:cNvSpPr/>
              <p:nvPr/>
            </p:nvSpPr>
            <p:spPr>
              <a:xfrm>
                <a:off x="2903535" y="1770767"/>
                <a:ext cx="198142" cy="415059"/>
              </a:xfrm>
              <a:custGeom>
                <a:avLst/>
                <a:gdLst/>
                <a:ahLst/>
                <a:cxnLst/>
                <a:rect l="0" t="0" r="0" b="0"/>
                <a:pathLst>
                  <a:path w="198142" h="415059">
                    <a:moveTo>
                      <a:pt x="26423" y="415058"/>
                    </a:moveTo>
                    <a:lnTo>
                      <a:pt x="26423" y="400335"/>
                    </a:lnTo>
                    <a:lnTo>
                      <a:pt x="26423" y="386372"/>
                    </a:lnTo>
                    <a:lnTo>
                      <a:pt x="26429" y="371821"/>
                    </a:lnTo>
                    <a:lnTo>
                      <a:pt x="26646" y="356564"/>
                    </a:lnTo>
                    <a:lnTo>
                      <a:pt x="27459" y="340680"/>
                    </a:lnTo>
                    <a:lnTo>
                      <a:pt x="29026" y="324300"/>
                    </a:lnTo>
                    <a:lnTo>
                      <a:pt x="31099" y="307548"/>
                    </a:lnTo>
                    <a:lnTo>
                      <a:pt x="33167" y="290529"/>
                    </a:lnTo>
                    <a:lnTo>
                      <a:pt x="34933" y="273328"/>
                    </a:lnTo>
                    <a:lnTo>
                      <a:pt x="36520" y="256207"/>
                    </a:lnTo>
                    <a:lnTo>
                      <a:pt x="38348" y="239594"/>
                    </a:lnTo>
                    <a:lnTo>
                      <a:pt x="40639" y="223673"/>
                    </a:lnTo>
                    <a:lnTo>
                      <a:pt x="43221" y="208218"/>
                    </a:lnTo>
                    <a:lnTo>
                      <a:pt x="45639" y="192730"/>
                    </a:lnTo>
                    <a:lnTo>
                      <a:pt x="47645" y="176915"/>
                    </a:lnTo>
                    <a:lnTo>
                      <a:pt x="49395" y="160699"/>
                    </a:lnTo>
                    <a:lnTo>
                      <a:pt x="51333" y="144118"/>
                    </a:lnTo>
                    <a:lnTo>
                      <a:pt x="53704" y="127242"/>
                    </a:lnTo>
                    <a:lnTo>
                      <a:pt x="56552" y="110145"/>
                    </a:lnTo>
                    <a:lnTo>
                      <a:pt x="59818" y="92889"/>
                    </a:lnTo>
                    <a:lnTo>
                      <a:pt x="63389" y="75548"/>
                    </a:lnTo>
                    <a:lnTo>
                      <a:pt x="66329" y="59177"/>
                    </a:lnTo>
                    <a:lnTo>
                      <a:pt x="65931" y="45492"/>
                    </a:lnTo>
                    <a:lnTo>
                      <a:pt x="60608" y="36825"/>
                    </a:lnTo>
                    <a:lnTo>
                      <a:pt x="52810" y="35016"/>
                    </a:lnTo>
                    <a:lnTo>
                      <a:pt x="45180" y="38088"/>
                    </a:lnTo>
                    <a:lnTo>
                      <a:pt x="37894" y="43924"/>
                    </a:lnTo>
                    <a:lnTo>
                      <a:pt x="30589" y="51214"/>
                    </a:lnTo>
                    <a:lnTo>
                      <a:pt x="23053" y="59248"/>
                    </a:lnTo>
                    <a:lnTo>
                      <a:pt x="15232" y="67658"/>
                    </a:lnTo>
                    <a:lnTo>
                      <a:pt x="7215" y="76192"/>
                    </a:lnTo>
                    <a:lnTo>
                      <a:pt x="1252" y="82387"/>
                    </a:lnTo>
                    <a:lnTo>
                      <a:pt x="0" y="83201"/>
                    </a:lnTo>
                    <a:lnTo>
                      <a:pt x="2432" y="79440"/>
                    </a:lnTo>
                    <a:lnTo>
                      <a:pt x="7011" y="72500"/>
                    </a:lnTo>
                    <a:lnTo>
                      <a:pt x="12461" y="63440"/>
                    </a:lnTo>
                    <a:lnTo>
                      <a:pt x="18072" y="52983"/>
                    </a:lnTo>
                    <a:lnTo>
                      <a:pt x="23752" y="41812"/>
                    </a:lnTo>
                    <a:lnTo>
                      <a:pt x="29806" y="30626"/>
                    </a:lnTo>
                    <a:lnTo>
                      <a:pt x="36404" y="19816"/>
                    </a:lnTo>
                    <a:lnTo>
                      <a:pt x="43544" y="10298"/>
                    </a:lnTo>
                    <a:lnTo>
                      <a:pt x="51142" y="3579"/>
                    </a:lnTo>
                    <a:lnTo>
                      <a:pt x="59095" y="229"/>
                    </a:lnTo>
                    <a:lnTo>
                      <a:pt x="67307" y="0"/>
                    </a:lnTo>
                    <a:lnTo>
                      <a:pt x="75706" y="2316"/>
                    </a:lnTo>
                    <a:lnTo>
                      <a:pt x="84234" y="6563"/>
                    </a:lnTo>
                    <a:lnTo>
                      <a:pt x="92853" y="12216"/>
                    </a:lnTo>
                    <a:lnTo>
                      <a:pt x="101532" y="18863"/>
                    </a:lnTo>
                    <a:lnTo>
                      <a:pt x="110247" y="26208"/>
                    </a:lnTo>
                    <a:lnTo>
                      <a:pt x="118779" y="34239"/>
                    </a:lnTo>
                    <a:lnTo>
                      <a:pt x="126734" y="43190"/>
                    </a:lnTo>
                    <a:lnTo>
                      <a:pt x="133948" y="53114"/>
                    </a:lnTo>
                    <a:lnTo>
                      <a:pt x="140663" y="63693"/>
                    </a:lnTo>
                    <a:lnTo>
                      <a:pt x="147390" y="74366"/>
                    </a:lnTo>
                    <a:lnTo>
                      <a:pt x="154423" y="84792"/>
                    </a:lnTo>
                    <a:lnTo>
                      <a:pt x="161699" y="94732"/>
                    </a:lnTo>
                    <a:lnTo>
                      <a:pt x="169755" y="105049"/>
                    </a:lnTo>
                    <a:lnTo>
                      <a:pt x="180702" y="118048"/>
                    </a:lnTo>
                    <a:lnTo>
                      <a:pt x="198141" y="137666"/>
                    </a:lnTo>
                  </a:path>
                </a:pathLst>
              </a:custGeom>
              <a:ln w="478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2972791" y="1521236"/>
                <a:ext cx="94067" cy="97851"/>
              </a:xfrm>
              <a:custGeom>
                <a:avLst/>
                <a:gdLst/>
                <a:ahLst/>
                <a:cxnLst/>
                <a:rect l="0" t="0" r="0" b="0"/>
                <a:pathLst>
                  <a:path w="94067" h="97851">
                    <a:moveTo>
                      <a:pt x="49631" y="17342"/>
                    </a:moveTo>
                    <a:lnTo>
                      <a:pt x="35160" y="21191"/>
                    </a:lnTo>
                    <a:lnTo>
                      <a:pt x="23607" y="26288"/>
                    </a:lnTo>
                    <a:lnTo>
                      <a:pt x="13953" y="33173"/>
                    </a:lnTo>
                    <a:lnTo>
                      <a:pt x="6346" y="41437"/>
                    </a:lnTo>
                    <a:lnTo>
                      <a:pt x="1621" y="50407"/>
                    </a:lnTo>
                    <a:lnTo>
                      <a:pt x="0" y="59615"/>
                    </a:lnTo>
                    <a:lnTo>
                      <a:pt x="1340" y="68631"/>
                    </a:lnTo>
                    <a:lnTo>
                      <a:pt x="5473" y="76988"/>
                    </a:lnTo>
                    <a:lnTo>
                      <a:pt x="12012" y="84492"/>
                    </a:lnTo>
                    <a:lnTo>
                      <a:pt x="20460" y="90782"/>
                    </a:lnTo>
                    <a:lnTo>
                      <a:pt x="30337" y="95227"/>
                    </a:lnTo>
                    <a:lnTo>
                      <a:pt x="41236" y="97648"/>
                    </a:lnTo>
                    <a:lnTo>
                      <a:pt x="52440" y="97850"/>
                    </a:lnTo>
                    <a:lnTo>
                      <a:pt x="62956" y="95420"/>
                    </a:lnTo>
                    <a:lnTo>
                      <a:pt x="72294" y="90387"/>
                    </a:lnTo>
                    <a:lnTo>
                      <a:pt x="80221" y="82926"/>
                    </a:lnTo>
                    <a:lnTo>
                      <a:pt x="86529" y="73136"/>
                    </a:lnTo>
                    <a:lnTo>
                      <a:pt x="91266" y="61320"/>
                    </a:lnTo>
                    <a:lnTo>
                      <a:pt x="94065" y="48499"/>
                    </a:lnTo>
                    <a:lnTo>
                      <a:pt x="94066" y="36232"/>
                    </a:lnTo>
                    <a:lnTo>
                      <a:pt x="91040" y="25351"/>
                    </a:lnTo>
                    <a:lnTo>
                      <a:pt x="85118" y="16200"/>
                    </a:lnTo>
                    <a:lnTo>
                      <a:pt x="76454" y="8979"/>
                    </a:lnTo>
                    <a:lnTo>
                      <a:pt x="65440" y="3584"/>
                    </a:lnTo>
                    <a:lnTo>
                      <a:pt x="53178" y="321"/>
                    </a:lnTo>
                    <a:lnTo>
                      <a:pt x="41297" y="0"/>
                    </a:lnTo>
                    <a:lnTo>
                      <a:pt x="30684" y="2801"/>
                    </a:lnTo>
                    <a:lnTo>
                      <a:pt x="21928" y="8357"/>
                    </a:lnTo>
                    <a:lnTo>
                      <a:pt x="15641" y="16106"/>
                    </a:lnTo>
                    <a:lnTo>
                      <a:pt x="11893" y="25486"/>
                    </a:lnTo>
                    <a:lnTo>
                      <a:pt x="10758" y="35628"/>
                    </a:lnTo>
                    <a:lnTo>
                      <a:pt x="12542" y="45411"/>
                    </a:lnTo>
                    <a:lnTo>
                      <a:pt x="17127" y="54244"/>
                    </a:lnTo>
                    <a:lnTo>
                      <a:pt x="24070" y="61614"/>
                    </a:lnTo>
                    <a:lnTo>
                      <a:pt x="32843" y="66880"/>
                    </a:lnTo>
                    <a:lnTo>
                      <a:pt x="42944" y="69891"/>
                    </a:lnTo>
                    <a:lnTo>
                      <a:pt x="53166" y="70296"/>
                    </a:lnTo>
                    <a:lnTo>
                      <a:pt x="61676" y="67346"/>
                    </a:lnTo>
                    <a:lnTo>
                      <a:pt x="67606" y="60964"/>
                    </a:lnTo>
                    <a:lnTo>
                      <a:pt x="70561" y="52217"/>
                    </a:lnTo>
                    <a:lnTo>
                      <a:pt x="70175" y="42892"/>
                    </a:lnTo>
                    <a:lnTo>
                      <a:pt x="66630" y="34146"/>
                    </a:lnTo>
                    <a:lnTo>
                      <a:pt x="61161" y="28714"/>
                    </a:lnTo>
                    <a:lnTo>
                      <a:pt x="57748" y="28454"/>
                    </a:lnTo>
                    <a:lnTo>
                      <a:pt x="59481" y="30001"/>
                    </a:lnTo>
                    <a:lnTo>
                      <a:pt x="62353" y="29999"/>
                    </a:lnTo>
                    <a:lnTo>
                      <a:pt x="62042" y="28613"/>
                    </a:lnTo>
                    <a:lnTo>
                      <a:pt x="54990" y="27634"/>
                    </a:lnTo>
                    <a:lnTo>
                      <a:pt x="36422" y="30551"/>
                    </a:lnTo>
                  </a:path>
                </a:pathLst>
              </a:custGeom>
              <a:ln w="478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60" name="Group 59"/>
          <p:cNvGrpSpPr/>
          <p:nvPr/>
        </p:nvGrpSpPr>
        <p:grpSpPr>
          <a:xfrm>
            <a:off x="5423691" y="1379233"/>
            <a:ext cx="3620289" cy="1600332"/>
            <a:chOff x="5423691" y="1379233"/>
            <a:chExt cx="3620289" cy="1600332"/>
          </a:xfrm>
        </p:grpSpPr>
        <p:sp>
          <p:nvSpPr>
            <p:cNvPr id="30" name="Freeform 29"/>
            <p:cNvSpPr/>
            <p:nvPr/>
          </p:nvSpPr>
          <p:spPr>
            <a:xfrm>
              <a:off x="5628133" y="1600331"/>
              <a:ext cx="19425" cy="263214"/>
            </a:xfrm>
            <a:custGeom>
              <a:avLst/>
              <a:gdLst/>
              <a:ahLst/>
              <a:cxnLst/>
              <a:rect l="0" t="0" r="0" b="0"/>
              <a:pathLst>
                <a:path w="19425" h="263214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7" y="35323"/>
                  </a:lnTo>
                  <a:lnTo>
                    <a:pt x="1326" y="46115"/>
                  </a:lnTo>
                  <a:lnTo>
                    <a:pt x="2146" y="58404"/>
                  </a:lnTo>
                  <a:lnTo>
                    <a:pt x="3003" y="71723"/>
                  </a:lnTo>
                  <a:lnTo>
                    <a:pt x="4178" y="85194"/>
                  </a:lnTo>
                  <a:lnTo>
                    <a:pt x="5813" y="98290"/>
                  </a:lnTo>
                  <a:lnTo>
                    <a:pt x="7740" y="111012"/>
                  </a:lnTo>
                  <a:lnTo>
                    <a:pt x="9580" y="123694"/>
                  </a:lnTo>
                  <a:lnTo>
                    <a:pt x="11119" y="136558"/>
                  </a:lnTo>
                  <a:lnTo>
                    <a:pt x="12475" y="149671"/>
                  </a:lnTo>
                  <a:lnTo>
                    <a:pt x="13992" y="163022"/>
                  </a:lnTo>
                  <a:lnTo>
                    <a:pt x="15856" y="176562"/>
                  </a:lnTo>
                  <a:lnTo>
                    <a:pt x="17768" y="190080"/>
                  </a:lnTo>
                  <a:lnTo>
                    <a:pt x="19066" y="203230"/>
                  </a:lnTo>
                  <a:lnTo>
                    <a:pt x="19424" y="215837"/>
                  </a:lnTo>
                  <a:lnTo>
                    <a:pt x="18996" y="227459"/>
                  </a:lnTo>
                  <a:lnTo>
                    <a:pt x="18206" y="238445"/>
                  </a:lnTo>
                  <a:lnTo>
                    <a:pt x="16979" y="249756"/>
                  </a:lnTo>
                  <a:lnTo>
                    <a:pt x="15141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23691" y="1379233"/>
              <a:ext cx="492731" cy="587676"/>
            </a:xfrm>
            <a:custGeom>
              <a:avLst/>
              <a:gdLst/>
              <a:ahLst/>
              <a:cxnLst/>
              <a:rect l="0" t="0" r="0" b="0"/>
              <a:pathLst>
                <a:path w="492731" h="587676">
                  <a:moveTo>
                    <a:pt x="345925" y="63171"/>
                  </a:moveTo>
                  <a:lnTo>
                    <a:pt x="337057" y="60237"/>
                  </a:lnTo>
                  <a:lnTo>
                    <a:pt x="328070" y="57455"/>
                  </a:lnTo>
                  <a:lnTo>
                    <a:pt x="318080" y="54555"/>
                  </a:lnTo>
                  <a:lnTo>
                    <a:pt x="307272" y="51515"/>
                  </a:lnTo>
                  <a:lnTo>
                    <a:pt x="296109" y="48350"/>
                  </a:lnTo>
                  <a:lnTo>
                    <a:pt x="284899" y="45095"/>
                  </a:lnTo>
                  <a:lnTo>
                    <a:pt x="273614" y="42103"/>
                  </a:lnTo>
                  <a:lnTo>
                    <a:pt x="261981" y="40008"/>
                  </a:lnTo>
                  <a:lnTo>
                    <a:pt x="249866" y="39086"/>
                  </a:lnTo>
                  <a:lnTo>
                    <a:pt x="237444" y="39282"/>
                  </a:lnTo>
                  <a:lnTo>
                    <a:pt x="225098" y="40402"/>
                  </a:lnTo>
                  <a:lnTo>
                    <a:pt x="213046" y="42234"/>
                  </a:lnTo>
                  <a:lnTo>
                    <a:pt x="201172" y="44751"/>
                  </a:lnTo>
                  <a:lnTo>
                    <a:pt x="189133" y="48110"/>
                  </a:lnTo>
                  <a:lnTo>
                    <a:pt x="176740" y="52329"/>
                  </a:lnTo>
                  <a:lnTo>
                    <a:pt x="164129" y="57297"/>
                  </a:lnTo>
                  <a:lnTo>
                    <a:pt x="151657" y="62856"/>
                  </a:lnTo>
                  <a:lnTo>
                    <a:pt x="139528" y="68859"/>
                  </a:lnTo>
                  <a:lnTo>
                    <a:pt x="127943" y="75348"/>
                  </a:lnTo>
                  <a:lnTo>
                    <a:pt x="117162" y="82536"/>
                  </a:lnTo>
                  <a:lnTo>
                    <a:pt x="107247" y="90478"/>
                  </a:lnTo>
                  <a:lnTo>
                    <a:pt x="98097" y="98930"/>
                  </a:lnTo>
                  <a:lnTo>
                    <a:pt x="89557" y="107450"/>
                  </a:lnTo>
                  <a:lnTo>
                    <a:pt x="81480" y="115777"/>
                  </a:lnTo>
                  <a:lnTo>
                    <a:pt x="73900" y="123995"/>
                  </a:lnTo>
                  <a:lnTo>
                    <a:pt x="67028" y="132426"/>
                  </a:lnTo>
                  <a:lnTo>
                    <a:pt x="60918" y="141251"/>
                  </a:lnTo>
                  <a:lnTo>
                    <a:pt x="55322" y="150654"/>
                  </a:lnTo>
                  <a:lnTo>
                    <a:pt x="49797" y="160884"/>
                  </a:lnTo>
                  <a:lnTo>
                    <a:pt x="44081" y="171994"/>
                  </a:lnTo>
                  <a:lnTo>
                    <a:pt x="38258" y="183881"/>
                  </a:lnTo>
                  <a:lnTo>
                    <a:pt x="32649" y="196385"/>
                  </a:lnTo>
                  <a:lnTo>
                    <a:pt x="27430" y="209350"/>
                  </a:lnTo>
                  <a:lnTo>
                    <a:pt x="22621" y="222649"/>
                  </a:lnTo>
                  <a:lnTo>
                    <a:pt x="18164" y="236181"/>
                  </a:lnTo>
                  <a:lnTo>
                    <a:pt x="13987" y="249877"/>
                  </a:lnTo>
                  <a:lnTo>
                    <a:pt x="10183" y="263684"/>
                  </a:lnTo>
                  <a:lnTo>
                    <a:pt x="7001" y="277566"/>
                  </a:lnTo>
                  <a:lnTo>
                    <a:pt x="4526" y="291499"/>
                  </a:lnTo>
                  <a:lnTo>
                    <a:pt x="2694" y="305467"/>
                  </a:lnTo>
                  <a:lnTo>
                    <a:pt x="1380" y="319458"/>
                  </a:lnTo>
                  <a:lnTo>
                    <a:pt x="464" y="333460"/>
                  </a:lnTo>
                  <a:lnTo>
                    <a:pt x="0" y="347305"/>
                  </a:lnTo>
                  <a:lnTo>
                    <a:pt x="213" y="360680"/>
                  </a:lnTo>
                  <a:lnTo>
                    <a:pt x="1171" y="373460"/>
                  </a:lnTo>
                  <a:lnTo>
                    <a:pt x="2797" y="385840"/>
                  </a:lnTo>
                  <a:lnTo>
                    <a:pt x="4959" y="398225"/>
                  </a:lnTo>
                  <a:lnTo>
                    <a:pt x="7525" y="410853"/>
                  </a:lnTo>
                  <a:lnTo>
                    <a:pt x="10382" y="423624"/>
                  </a:lnTo>
                  <a:lnTo>
                    <a:pt x="13446" y="436204"/>
                  </a:lnTo>
                  <a:lnTo>
                    <a:pt x="16658" y="448410"/>
                  </a:lnTo>
                  <a:lnTo>
                    <a:pt x="20136" y="460217"/>
                  </a:lnTo>
                  <a:lnTo>
                    <a:pt x="24156" y="471679"/>
                  </a:lnTo>
                  <a:lnTo>
                    <a:pt x="28831" y="482869"/>
                  </a:lnTo>
                  <a:lnTo>
                    <a:pt x="34277" y="493859"/>
                  </a:lnTo>
                  <a:lnTo>
                    <a:pt x="40690" y="504705"/>
                  </a:lnTo>
                  <a:lnTo>
                    <a:pt x="48076" y="515445"/>
                  </a:lnTo>
                  <a:lnTo>
                    <a:pt x="56138" y="525947"/>
                  </a:lnTo>
                  <a:lnTo>
                    <a:pt x="64388" y="535926"/>
                  </a:lnTo>
                  <a:lnTo>
                    <a:pt x="72530" y="545263"/>
                  </a:lnTo>
                  <a:lnTo>
                    <a:pt x="80624" y="553838"/>
                  </a:lnTo>
                  <a:lnTo>
                    <a:pt x="88970" y="561452"/>
                  </a:lnTo>
                  <a:lnTo>
                    <a:pt x="97743" y="568087"/>
                  </a:lnTo>
                  <a:lnTo>
                    <a:pt x="107279" y="573712"/>
                  </a:lnTo>
                  <a:lnTo>
                    <a:pt x="118132" y="578200"/>
                  </a:lnTo>
                  <a:lnTo>
                    <a:pt x="130474" y="581591"/>
                  </a:lnTo>
                  <a:lnTo>
                    <a:pt x="144002" y="584056"/>
                  </a:lnTo>
                  <a:lnTo>
                    <a:pt x="158146" y="585802"/>
                  </a:lnTo>
                  <a:lnTo>
                    <a:pt x="172509" y="587013"/>
                  </a:lnTo>
                  <a:lnTo>
                    <a:pt x="186897" y="587675"/>
                  </a:lnTo>
                  <a:lnTo>
                    <a:pt x="201235" y="587596"/>
                  </a:lnTo>
                  <a:lnTo>
                    <a:pt x="215503" y="586728"/>
                  </a:lnTo>
                  <a:lnTo>
                    <a:pt x="229541" y="585163"/>
                  </a:lnTo>
                  <a:lnTo>
                    <a:pt x="243054" y="583041"/>
                  </a:lnTo>
                  <a:lnTo>
                    <a:pt x="255925" y="580497"/>
                  </a:lnTo>
                  <a:lnTo>
                    <a:pt x="268196" y="577485"/>
                  </a:lnTo>
                  <a:lnTo>
                    <a:pt x="279979" y="573784"/>
                  </a:lnTo>
                  <a:lnTo>
                    <a:pt x="291388" y="569332"/>
                  </a:lnTo>
                  <a:lnTo>
                    <a:pt x="302527" y="564207"/>
                  </a:lnTo>
                  <a:lnTo>
                    <a:pt x="313473" y="558542"/>
                  </a:lnTo>
                  <a:lnTo>
                    <a:pt x="324285" y="552471"/>
                  </a:lnTo>
                  <a:lnTo>
                    <a:pt x="335006" y="546107"/>
                  </a:lnTo>
                  <a:lnTo>
                    <a:pt x="345663" y="539535"/>
                  </a:lnTo>
                  <a:lnTo>
                    <a:pt x="356279" y="532815"/>
                  </a:lnTo>
                  <a:lnTo>
                    <a:pt x="366866" y="525829"/>
                  </a:lnTo>
                  <a:lnTo>
                    <a:pt x="377433" y="518300"/>
                  </a:lnTo>
                  <a:lnTo>
                    <a:pt x="387983" y="510120"/>
                  </a:lnTo>
                  <a:lnTo>
                    <a:pt x="398356" y="501338"/>
                  </a:lnTo>
                  <a:lnTo>
                    <a:pt x="408247" y="492064"/>
                  </a:lnTo>
                  <a:lnTo>
                    <a:pt x="417530" y="482417"/>
                  </a:lnTo>
                  <a:lnTo>
                    <a:pt x="426238" y="472498"/>
                  </a:lnTo>
                  <a:lnTo>
                    <a:pt x="434473" y="462387"/>
                  </a:lnTo>
                  <a:lnTo>
                    <a:pt x="442344" y="452142"/>
                  </a:lnTo>
                  <a:lnTo>
                    <a:pt x="449783" y="441805"/>
                  </a:lnTo>
                  <a:lnTo>
                    <a:pt x="456560" y="431406"/>
                  </a:lnTo>
                  <a:lnTo>
                    <a:pt x="462602" y="420964"/>
                  </a:lnTo>
                  <a:lnTo>
                    <a:pt x="467981" y="410494"/>
                  </a:lnTo>
                  <a:lnTo>
                    <a:pt x="472830" y="400005"/>
                  </a:lnTo>
                  <a:lnTo>
                    <a:pt x="477273" y="389497"/>
                  </a:lnTo>
                  <a:lnTo>
                    <a:pt x="481257" y="378813"/>
                  </a:lnTo>
                  <a:lnTo>
                    <a:pt x="484561" y="367648"/>
                  </a:lnTo>
                  <a:lnTo>
                    <a:pt x="487119" y="355874"/>
                  </a:lnTo>
                  <a:lnTo>
                    <a:pt x="489006" y="343525"/>
                  </a:lnTo>
                  <a:lnTo>
                    <a:pt x="490356" y="330704"/>
                  </a:lnTo>
                  <a:lnTo>
                    <a:pt x="491302" y="317517"/>
                  </a:lnTo>
                  <a:lnTo>
                    <a:pt x="491954" y="303899"/>
                  </a:lnTo>
                  <a:lnTo>
                    <a:pt x="492400" y="289619"/>
                  </a:lnTo>
                  <a:lnTo>
                    <a:pt x="492699" y="274613"/>
                  </a:lnTo>
                  <a:lnTo>
                    <a:pt x="492730" y="259281"/>
                  </a:lnTo>
                  <a:lnTo>
                    <a:pt x="492220" y="244369"/>
                  </a:lnTo>
                  <a:lnTo>
                    <a:pt x="491059" y="230262"/>
                  </a:lnTo>
                  <a:lnTo>
                    <a:pt x="489295" y="216840"/>
                  </a:lnTo>
                  <a:lnTo>
                    <a:pt x="487040" y="203680"/>
                  </a:lnTo>
                  <a:lnTo>
                    <a:pt x="484407" y="190492"/>
                  </a:lnTo>
                  <a:lnTo>
                    <a:pt x="481334" y="177159"/>
                  </a:lnTo>
                  <a:lnTo>
                    <a:pt x="477594" y="163661"/>
                  </a:lnTo>
                  <a:lnTo>
                    <a:pt x="473110" y="150022"/>
                  </a:lnTo>
                  <a:lnTo>
                    <a:pt x="467794" y="136437"/>
                  </a:lnTo>
                  <a:lnTo>
                    <a:pt x="461469" y="123243"/>
                  </a:lnTo>
                  <a:lnTo>
                    <a:pt x="454137" y="110597"/>
                  </a:lnTo>
                  <a:lnTo>
                    <a:pt x="445941" y="98649"/>
                  </a:lnTo>
                  <a:lnTo>
                    <a:pt x="437070" y="87618"/>
                  </a:lnTo>
                  <a:lnTo>
                    <a:pt x="427697" y="77531"/>
                  </a:lnTo>
                  <a:lnTo>
                    <a:pt x="417963" y="68265"/>
                  </a:lnTo>
                  <a:lnTo>
                    <a:pt x="407976" y="59647"/>
                  </a:lnTo>
                  <a:lnTo>
                    <a:pt x="397815" y="51516"/>
                  </a:lnTo>
                  <a:lnTo>
                    <a:pt x="387534" y="43901"/>
                  </a:lnTo>
                  <a:lnTo>
                    <a:pt x="377173" y="37006"/>
                  </a:lnTo>
                  <a:lnTo>
                    <a:pt x="366761" y="30884"/>
                  </a:lnTo>
                  <a:lnTo>
                    <a:pt x="356386" y="25405"/>
                  </a:lnTo>
                  <a:lnTo>
                    <a:pt x="344966" y="19693"/>
                  </a:lnTo>
                  <a:lnTo>
                    <a:pt x="329264" y="12126"/>
                  </a:lnTo>
                  <a:lnTo>
                    <a:pt x="3038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32870" y="1484518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42114" y="0"/>
                  </a:moveTo>
                  <a:lnTo>
                    <a:pt x="39248" y="11735"/>
                  </a:lnTo>
                  <a:lnTo>
                    <a:pt x="37105" y="22864"/>
                  </a:lnTo>
                  <a:lnTo>
                    <a:pt x="35502" y="34462"/>
                  </a:lnTo>
                  <a:lnTo>
                    <a:pt x="34322" y="46623"/>
                  </a:lnTo>
                  <a:lnTo>
                    <a:pt x="33473" y="59283"/>
                  </a:lnTo>
                  <a:lnTo>
                    <a:pt x="32871" y="72335"/>
                  </a:lnTo>
                  <a:lnTo>
                    <a:pt x="32284" y="85514"/>
                  </a:lnTo>
                  <a:lnTo>
                    <a:pt x="31352" y="98431"/>
                  </a:lnTo>
                  <a:lnTo>
                    <a:pt x="29909" y="110902"/>
                  </a:lnTo>
                  <a:lnTo>
                    <a:pt x="28126" y="123241"/>
                  </a:lnTo>
                  <a:lnTo>
                    <a:pt x="26389" y="136131"/>
                  </a:lnTo>
                  <a:lnTo>
                    <a:pt x="24927" y="149920"/>
                  </a:lnTo>
                  <a:lnTo>
                    <a:pt x="23794" y="164624"/>
                  </a:lnTo>
                  <a:lnTo>
                    <a:pt x="22960" y="180106"/>
                  </a:lnTo>
                  <a:lnTo>
                    <a:pt x="22364" y="196197"/>
                  </a:lnTo>
                  <a:lnTo>
                    <a:pt x="21948" y="212901"/>
                  </a:lnTo>
                  <a:lnTo>
                    <a:pt x="21660" y="230399"/>
                  </a:lnTo>
                  <a:lnTo>
                    <a:pt x="21459" y="248715"/>
                  </a:lnTo>
                  <a:lnTo>
                    <a:pt x="21153" y="267420"/>
                  </a:lnTo>
                  <a:lnTo>
                    <a:pt x="20414" y="285751"/>
                  </a:lnTo>
                  <a:lnTo>
                    <a:pt x="19101" y="303297"/>
                  </a:lnTo>
                  <a:lnTo>
                    <a:pt x="17234" y="319841"/>
                  </a:lnTo>
                  <a:lnTo>
                    <a:pt x="14911" y="335186"/>
                  </a:lnTo>
                  <a:lnTo>
                    <a:pt x="12242" y="349345"/>
                  </a:lnTo>
                  <a:lnTo>
                    <a:pt x="9473" y="362048"/>
                  </a:lnTo>
                  <a:lnTo>
                    <a:pt x="6708" y="373892"/>
                  </a:lnTo>
                  <a:lnTo>
                    <a:pt x="3708" y="38592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06528" y="1401913"/>
              <a:ext cx="332481" cy="531535"/>
            </a:xfrm>
            <a:custGeom>
              <a:avLst/>
              <a:gdLst/>
              <a:ahLst/>
              <a:cxnLst/>
              <a:rect l="0" t="0" r="0" b="0"/>
              <a:pathLst>
                <a:path w="332481" h="531535">
                  <a:moveTo>
                    <a:pt x="21057" y="124719"/>
                  </a:moveTo>
                  <a:lnTo>
                    <a:pt x="15391" y="118784"/>
                  </a:lnTo>
                  <a:lnTo>
                    <a:pt x="11747" y="112580"/>
                  </a:lnTo>
                  <a:lnTo>
                    <a:pt x="9842" y="105488"/>
                  </a:lnTo>
                  <a:lnTo>
                    <a:pt x="9514" y="97721"/>
                  </a:lnTo>
                  <a:lnTo>
                    <a:pt x="10781" y="89723"/>
                  </a:lnTo>
                  <a:lnTo>
                    <a:pt x="13506" y="81777"/>
                  </a:lnTo>
                  <a:lnTo>
                    <a:pt x="17426" y="73830"/>
                  </a:lnTo>
                  <a:lnTo>
                    <a:pt x="22262" y="65588"/>
                  </a:lnTo>
                  <a:lnTo>
                    <a:pt x="27771" y="56907"/>
                  </a:lnTo>
                  <a:lnTo>
                    <a:pt x="33924" y="48112"/>
                  </a:lnTo>
                  <a:lnTo>
                    <a:pt x="40885" y="39887"/>
                  </a:lnTo>
                  <a:lnTo>
                    <a:pt x="48679" y="32577"/>
                  </a:lnTo>
                  <a:lnTo>
                    <a:pt x="57201" y="26195"/>
                  </a:lnTo>
                  <a:lnTo>
                    <a:pt x="66301" y="20599"/>
                  </a:lnTo>
                  <a:lnTo>
                    <a:pt x="75835" y="15618"/>
                  </a:lnTo>
                  <a:lnTo>
                    <a:pt x="85848" y="11256"/>
                  </a:lnTo>
                  <a:lnTo>
                    <a:pt x="96555" y="7690"/>
                  </a:lnTo>
                  <a:lnTo>
                    <a:pt x="108018" y="4954"/>
                  </a:lnTo>
                  <a:lnTo>
                    <a:pt x="120157" y="2946"/>
                  </a:lnTo>
                  <a:lnTo>
                    <a:pt x="132836" y="1514"/>
                  </a:lnTo>
                  <a:lnTo>
                    <a:pt x="145919" y="517"/>
                  </a:lnTo>
                  <a:lnTo>
                    <a:pt x="159129" y="0"/>
                  </a:lnTo>
                  <a:lnTo>
                    <a:pt x="172069" y="177"/>
                  </a:lnTo>
                  <a:lnTo>
                    <a:pt x="184545" y="1116"/>
                  </a:lnTo>
                  <a:lnTo>
                    <a:pt x="196379" y="2898"/>
                  </a:lnTo>
                  <a:lnTo>
                    <a:pt x="207334" y="5698"/>
                  </a:lnTo>
                  <a:lnTo>
                    <a:pt x="217365" y="9514"/>
                  </a:lnTo>
                  <a:lnTo>
                    <a:pt x="226424" y="14365"/>
                  </a:lnTo>
                  <a:lnTo>
                    <a:pt x="234371" y="20371"/>
                  </a:lnTo>
                  <a:lnTo>
                    <a:pt x="241234" y="27490"/>
                  </a:lnTo>
                  <a:lnTo>
                    <a:pt x="247013" y="35710"/>
                  </a:lnTo>
                  <a:lnTo>
                    <a:pt x="251604" y="45131"/>
                  </a:lnTo>
                  <a:lnTo>
                    <a:pt x="255066" y="55690"/>
                  </a:lnTo>
                  <a:lnTo>
                    <a:pt x="257579" y="67205"/>
                  </a:lnTo>
                  <a:lnTo>
                    <a:pt x="259356" y="79458"/>
                  </a:lnTo>
                  <a:lnTo>
                    <a:pt x="260588" y="92250"/>
                  </a:lnTo>
                  <a:lnTo>
                    <a:pt x="261264" y="105263"/>
                  </a:lnTo>
                  <a:lnTo>
                    <a:pt x="261194" y="118072"/>
                  </a:lnTo>
                  <a:lnTo>
                    <a:pt x="260328" y="130458"/>
                  </a:lnTo>
                  <a:lnTo>
                    <a:pt x="258594" y="142233"/>
                  </a:lnTo>
                  <a:lnTo>
                    <a:pt x="255827" y="153148"/>
                  </a:lnTo>
                  <a:lnTo>
                    <a:pt x="252036" y="163162"/>
                  </a:lnTo>
                  <a:lnTo>
                    <a:pt x="247372" y="172548"/>
                  </a:lnTo>
                  <a:lnTo>
                    <a:pt x="242025" y="181780"/>
                  </a:lnTo>
                  <a:lnTo>
                    <a:pt x="236170" y="191141"/>
                  </a:lnTo>
                  <a:lnTo>
                    <a:pt x="229953" y="200566"/>
                  </a:lnTo>
                  <a:lnTo>
                    <a:pt x="223480" y="209748"/>
                  </a:lnTo>
                  <a:lnTo>
                    <a:pt x="216826" y="218514"/>
                  </a:lnTo>
                  <a:lnTo>
                    <a:pt x="209884" y="226689"/>
                  </a:lnTo>
                  <a:lnTo>
                    <a:pt x="202385" y="234026"/>
                  </a:lnTo>
                  <a:lnTo>
                    <a:pt x="194303" y="240466"/>
                  </a:lnTo>
                  <a:lnTo>
                    <a:pt x="188409" y="245739"/>
                  </a:lnTo>
                  <a:lnTo>
                    <a:pt x="187919" y="249567"/>
                  </a:lnTo>
                  <a:lnTo>
                    <a:pt x="191497" y="252424"/>
                  </a:lnTo>
                  <a:lnTo>
                    <a:pt x="197622" y="254937"/>
                  </a:lnTo>
                  <a:lnTo>
                    <a:pt x="205332" y="257473"/>
                  </a:lnTo>
                  <a:lnTo>
                    <a:pt x="214040" y="260179"/>
                  </a:lnTo>
                  <a:lnTo>
                    <a:pt x="223384" y="263242"/>
                  </a:lnTo>
                  <a:lnTo>
                    <a:pt x="233137" y="266947"/>
                  </a:lnTo>
                  <a:lnTo>
                    <a:pt x="243151" y="271388"/>
                  </a:lnTo>
                  <a:lnTo>
                    <a:pt x="253170" y="276498"/>
                  </a:lnTo>
                  <a:lnTo>
                    <a:pt x="262828" y="282150"/>
                  </a:lnTo>
                  <a:lnTo>
                    <a:pt x="271955" y="288211"/>
                  </a:lnTo>
                  <a:lnTo>
                    <a:pt x="280560" y="294567"/>
                  </a:lnTo>
                  <a:lnTo>
                    <a:pt x="288726" y="301133"/>
                  </a:lnTo>
                  <a:lnTo>
                    <a:pt x="296552" y="307849"/>
                  </a:lnTo>
                  <a:lnTo>
                    <a:pt x="303960" y="314833"/>
                  </a:lnTo>
                  <a:lnTo>
                    <a:pt x="310716" y="322360"/>
                  </a:lnTo>
                  <a:lnTo>
                    <a:pt x="316740" y="330543"/>
                  </a:lnTo>
                  <a:lnTo>
                    <a:pt x="321938" y="339497"/>
                  </a:lnTo>
                  <a:lnTo>
                    <a:pt x="326132" y="349419"/>
                  </a:lnTo>
                  <a:lnTo>
                    <a:pt x="329318" y="360315"/>
                  </a:lnTo>
                  <a:lnTo>
                    <a:pt x="331474" y="371886"/>
                  </a:lnTo>
                  <a:lnTo>
                    <a:pt x="332480" y="383645"/>
                  </a:lnTo>
                  <a:lnTo>
                    <a:pt x="332380" y="395293"/>
                  </a:lnTo>
                  <a:lnTo>
                    <a:pt x="331348" y="406722"/>
                  </a:lnTo>
                  <a:lnTo>
                    <a:pt x="329593" y="417929"/>
                  </a:lnTo>
                  <a:lnTo>
                    <a:pt x="327299" y="428945"/>
                  </a:lnTo>
                  <a:lnTo>
                    <a:pt x="324455" y="439647"/>
                  </a:lnTo>
                  <a:lnTo>
                    <a:pt x="320869" y="449768"/>
                  </a:lnTo>
                  <a:lnTo>
                    <a:pt x="316493" y="459208"/>
                  </a:lnTo>
                  <a:lnTo>
                    <a:pt x="311419" y="468023"/>
                  </a:lnTo>
                  <a:lnTo>
                    <a:pt x="305789" y="476331"/>
                  </a:lnTo>
                  <a:lnTo>
                    <a:pt x="299737" y="484250"/>
                  </a:lnTo>
                  <a:lnTo>
                    <a:pt x="293215" y="491722"/>
                  </a:lnTo>
                  <a:lnTo>
                    <a:pt x="286006" y="498521"/>
                  </a:lnTo>
                  <a:lnTo>
                    <a:pt x="278044" y="504577"/>
                  </a:lnTo>
                  <a:lnTo>
                    <a:pt x="269409" y="509967"/>
                  </a:lnTo>
                  <a:lnTo>
                    <a:pt x="260235" y="514822"/>
                  </a:lnTo>
                  <a:lnTo>
                    <a:pt x="250650" y="519270"/>
                  </a:lnTo>
                  <a:lnTo>
                    <a:pt x="240603" y="523257"/>
                  </a:lnTo>
                  <a:lnTo>
                    <a:pt x="229874" y="526563"/>
                  </a:lnTo>
                  <a:lnTo>
                    <a:pt x="218396" y="529117"/>
                  </a:lnTo>
                  <a:lnTo>
                    <a:pt x="206248" y="530832"/>
                  </a:lnTo>
                  <a:lnTo>
                    <a:pt x="193561" y="531534"/>
                  </a:lnTo>
                  <a:lnTo>
                    <a:pt x="180473" y="531227"/>
                  </a:lnTo>
                  <a:lnTo>
                    <a:pt x="167262" y="530054"/>
                  </a:lnTo>
                  <a:lnTo>
                    <a:pt x="154319" y="528204"/>
                  </a:lnTo>
                  <a:lnTo>
                    <a:pt x="141832" y="525851"/>
                  </a:lnTo>
                  <a:lnTo>
                    <a:pt x="129652" y="523137"/>
                  </a:lnTo>
                  <a:lnTo>
                    <a:pt x="117400" y="520171"/>
                  </a:lnTo>
                  <a:lnTo>
                    <a:pt x="104853" y="517029"/>
                  </a:lnTo>
                  <a:lnTo>
                    <a:pt x="91797" y="513768"/>
                  </a:lnTo>
                  <a:lnTo>
                    <a:pt x="77959" y="510425"/>
                  </a:lnTo>
                  <a:lnTo>
                    <a:pt x="63297" y="507032"/>
                  </a:lnTo>
                  <a:lnTo>
                    <a:pt x="48664" y="503759"/>
                  </a:lnTo>
                  <a:lnTo>
                    <a:pt x="34277" y="500592"/>
                  </a:lnTo>
                  <a:lnTo>
                    <a:pt x="18870" y="497256"/>
                  </a:lnTo>
                  <a:lnTo>
                    <a:pt x="0" y="493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08278" y="1674031"/>
              <a:ext cx="135205" cy="210964"/>
            </a:xfrm>
            <a:custGeom>
              <a:avLst/>
              <a:gdLst/>
              <a:ahLst/>
              <a:cxnLst/>
              <a:rect l="0" t="0" r="0" b="0"/>
              <a:pathLst>
                <a:path w="135205" h="210964">
                  <a:moveTo>
                    <a:pt x="8862" y="84228"/>
                  </a:moveTo>
                  <a:lnTo>
                    <a:pt x="8928" y="98763"/>
                  </a:lnTo>
                  <a:lnTo>
                    <a:pt x="9569" y="111393"/>
                  </a:lnTo>
                  <a:lnTo>
                    <a:pt x="10861" y="123303"/>
                  </a:lnTo>
                  <a:lnTo>
                    <a:pt x="12548" y="134957"/>
                  </a:lnTo>
                  <a:lnTo>
                    <a:pt x="14216" y="146798"/>
                  </a:lnTo>
                  <a:lnTo>
                    <a:pt x="15633" y="159034"/>
                  </a:lnTo>
                  <a:lnTo>
                    <a:pt x="16905" y="171529"/>
                  </a:lnTo>
                  <a:lnTo>
                    <a:pt x="18364" y="183919"/>
                  </a:lnTo>
                  <a:lnTo>
                    <a:pt x="20156" y="195949"/>
                  </a:lnTo>
                  <a:lnTo>
                    <a:pt x="20897" y="205916"/>
                  </a:lnTo>
                  <a:lnTo>
                    <a:pt x="19229" y="210963"/>
                  </a:lnTo>
                  <a:lnTo>
                    <a:pt x="16305" y="210552"/>
                  </a:lnTo>
                  <a:lnTo>
                    <a:pt x="12906" y="205816"/>
                  </a:lnTo>
                  <a:lnTo>
                    <a:pt x="9510" y="198028"/>
                  </a:lnTo>
                  <a:lnTo>
                    <a:pt x="6549" y="188167"/>
                  </a:lnTo>
                  <a:lnTo>
                    <a:pt x="4198" y="176912"/>
                  </a:lnTo>
                  <a:lnTo>
                    <a:pt x="2435" y="164560"/>
                  </a:lnTo>
                  <a:lnTo>
                    <a:pt x="1163" y="151113"/>
                  </a:lnTo>
                  <a:lnTo>
                    <a:pt x="275" y="136653"/>
                  </a:lnTo>
                  <a:lnTo>
                    <a:pt x="0" y="121513"/>
                  </a:lnTo>
                  <a:lnTo>
                    <a:pt x="871" y="106194"/>
                  </a:lnTo>
                  <a:lnTo>
                    <a:pt x="3088" y="91002"/>
                  </a:lnTo>
                  <a:lnTo>
                    <a:pt x="6542" y="76208"/>
                  </a:lnTo>
                  <a:lnTo>
                    <a:pt x="11003" y="62119"/>
                  </a:lnTo>
                  <a:lnTo>
                    <a:pt x="16240" y="48842"/>
                  </a:lnTo>
                  <a:lnTo>
                    <a:pt x="22536" y="36792"/>
                  </a:lnTo>
                  <a:lnTo>
                    <a:pt x="30650" y="26748"/>
                  </a:lnTo>
                  <a:lnTo>
                    <a:pt x="40847" y="18956"/>
                  </a:lnTo>
                  <a:lnTo>
                    <a:pt x="52779" y="13198"/>
                  </a:lnTo>
                  <a:lnTo>
                    <a:pt x="65778" y="9075"/>
                  </a:lnTo>
                  <a:lnTo>
                    <a:pt x="79316" y="6187"/>
                  </a:lnTo>
                  <a:lnTo>
                    <a:pt x="92504" y="4188"/>
                  </a:lnTo>
                  <a:lnTo>
                    <a:pt x="105298" y="2604"/>
                  </a:lnTo>
                  <a:lnTo>
                    <a:pt x="118816" y="1288"/>
                  </a:lnTo>
                  <a:lnTo>
                    <a:pt x="1352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06653" y="1726673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0" y="39075"/>
                  </a:lnTo>
                  <a:lnTo>
                    <a:pt x="3686" y="50730"/>
                  </a:lnTo>
                  <a:lnTo>
                    <a:pt x="5354" y="62570"/>
                  </a:lnTo>
                  <a:lnTo>
                    <a:pt x="6772" y="74806"/>
                  </a:lnTo>
                  <a:lnTo>
                    <a:pt x="8043" y="87301"/>
                  </a:lnTo>
                  <a:lnTo>
                    <a:pt x="9502" y="99692"/>
                  </a:lnTo>
                  <a:lnTo>
                    <a:pt x="11330" y="111754"/>
                  </a:lnTo>
                  <a:lnTo>
                    <a:pt x="13398" y="122993"/>
                  </a:lnTo>
                  <a:lnTo>
                    <a:pt x="15549" y="133672"/>
                  </a:lnTo>
                  <a:lnTo>
                    <a:pt x="17976" y="144726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38238" y="157927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32995" y="1704024"/>
              <a:ext cx="178985" cy="167489"/>
            </a:xfrm>
            <a:custGeom>
              <a:avLst/>
              <a:gdLst/>
              <a:ahLst/>
              <a:cxnLst/>
              <a:rect l="0" t="0" r="0" b="0"/>
              <a:pathLst>
                <a:path w="178985" h="167489">
                  <a:moveTo>
                    <a:pt x="0" y="75292"/>
                  </a:moveTo>
                  <a:lnTo>
                    <a:pt x="2866" y="84227"/>
                  </a:lnTo>
                  <a:lnTo>
                    <a:pt x="5009" y="93854"/>
                  </a:lnTo>
                  <a:lnTo>
                    <a:pt x="6616" y="105141"/>
                  </a:lnTo>
                  <a:lnTo>
                    <a:pt x="7969" y="117809"/>
                  </a:lnTo>
                  <a:lnTo>
                    <a:pt x="9466" y="131289"/>
                  </a:lnTo>
                  <a:lnTo>
                    <a:pt x="11305" y="145130"/>
                  </a:lnTo>
                  <a:lnTo>
                    <a:pt x="13084" y="157980"/>
                  </a:lnTo>
                  <a:lnTo>
                    <a:pt x="13851" y="166171"/>
                  </a:lnTo>
                  <a:lnTo>
                    <a:pt x="13515" y="167488"/>
                  </a:lnTo>
                  <a:lnTo>
                    <a:pt x="12853" y="163671"/>
                  </a:lnTo>
                  <a:lnTo>
                    <a:pt x="12230" y="156438"/>
                  </a:lnTo>
                  <a:lnTo>
                    <a:pt x="11735" y="146936"/>
                  </a:lnTo>
                  <a:lnTo>
                    <a:pt x="11372" y="135922"/>
                  </a:lnTo>
                  <a:lnTo>
                    <a:pt x="11281" y="123900"/>
                  </a:lnTo>
                  <a:lnTo>
                    <a:pt x="11746" y="111206"/>
                  </a:lnTo>
                  <a:lnTo>
                    <a:pt x="12873" y="98069"/>
                  </a:lnTo>
                  <a:lnTo>
                    <a:pt x="14612" y="84802"/>
                  </a:lnTo>
                  <a:lnTo>
                    <a:pt x="16850" y="71811"/>
                  </a:lnTo>
                  <a:lnTo>
                    <a:pt x="19471" y="59296"/>
                  </a:lnTo>
                  <a:lnTo>
                    <a:pt x="22534" y="47434"/>
                  </a:lnTo>
                  <a:lnTo>
                    <a:pt x="26270" y="36459"/>
                  </a:lnTo>
                  <a:lnTo>
                    <a:pt x="30759" y="26418"/>
                  </a:lnTo>
                  <a:lnTo>
                    <a:pt x="36419" y="17522"/>
                  </a:lnTo>
                  <a:lnTo>
                    <a:pt x="44038" y="10216"/>
                  </a:lnTo>
                  <a:lnTo>
                    <a:pt x="53862" y="4612"/>
                  </a:lnTo>
                  <a:lnTo>
                    <a:pt x="65189" y="1001"/>
                  </a:lnTo>
                  <a:lnTo>
                    <a:pt x="76708" y="0"/>
                  </a:lnTo>
                  <a:lnTo>
                    <a:pt x="87634" y="1700"/>
                  </a:lnTo>
                  <a:lnTo>
                    <a:pt x="97728" y="5756"/>
                  </a:lnTo>
                  <a:lnTo>
                    <a:pt x="107034" y="11675"/>
                  </a:lnTo>
                  <a:lnTo>
                    <a:pt x="115694" y="18985"/>
                  </a:lnTo>
                  <a:lnTo>
                    <a:pt x="123866" y="27295"/>
                  </a:lnTo>
                  <a:lnTo>
                    <a:pt x="131682" y="36309"/>
                  </a:lnTo>
                  <a:lnTo>
                    <a:pt x="139242" y="45811"/>
                  </a:lnTo>
                  <a:lnTo>
                    <a:pt x="146459" y="55646"/>
                  </a:lnTo>
                  <a:lnTo>
                    <a:pt x="153080" y="65708"/>
                  </a:lnTo>
                  <a:lnTo>
                    <a:pt x="159011" y="75924"/>
                  </a:lnTo>
                  <a:lnTo>
                    <a:pt x="164160" y="86366"/>
                  </a:lnTo>
                  <a:lnTo>
                    <a:pt x="168872" y="98581"/>
                  </a:lnTo>
                  <a:lnTo>
                    <a:pt x="173558" y="116997"/>
                  </a:lnTo>
                  <a:lnTo>
                    <a:pt x="178984" y="1489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59337" y="1706257"/>
              <a:ext cx="293469" cy="431029"/>
            </a:xfrm>
            <a:custGeom>
              <a:avLst/>
              <a:gdLst/>
              <a:ahLst/>
              <a:cxnLst/>
              <a:rect l="0" t="0" r="0" b="0"/>
              <a:pathLst>
                <a:path w="293469" h="431029">
                  <a:moveTo>
                    <a:pt x="242155" y="125701"/>
                  </a:moveTo>
                  <a:lnTo>
                    <a:pt x="242155" y="113899"/>
                  </a:lnTo>
                  <a:lnTo>
                    <a:pt x="242155" y="102130"/>
                  </a:lnTo>
                  <a:lnTo>
                    <a:pt x="242145" y="89244"/>
                  </a:lnTo>
                  <a:lnTo>
                    <a:pt x="241800" y="75569"/>
                  </a:lnTo>
                  <a:lnTo>
                    <a:pt x="240504" y="61889"/>
                  </a:lnTo>
                  <a:lnTo>
                    <a:pt x="237992" y="48682"/>
                  </a:lnTo>
                  <a:lnTo>
                    <a:pt x="234169" y="36403"/>
                  </a:lnTo>
                  <a:lnTo>
                    <a:pt x="228928" y="25621"/>
                  </a:lnTo>
                  <a:lnTo>
                    <a:pt x="222357" y="16498"/>
                  </a:lnTo>
                  <a:lnTo>
                    <a:pt x="214523" y="9188"/>
                  </a:lnTo>
                  <a:lnTo>
                    <a:pt x="205369" y="4012"/>
                  </a:lnTo>
                  <a:lnTo>
                    <a:pt x="195000" y="944"/>
                  </a:lnTo>
                  <a:lnTo>
                    <a:pt x="183956" y="0"/>
                  </a:lnTo>
                  <a:lnTo>
                    <a:pt x="173083" y="1401"/>
                  </a:lnTo>
                  <a:lnTo>
                    <a:pt x="162863" y="5055"/>
                  </a:lnTo>
                  <a:lnTo>
                    <a:pt x="153885" y="10931"/>
                  </a:lnTo>
                  <a:lnTo>
                    <a:pt x="146991" y="19218"/>
                  </a:lnTo>
                  <a:lnTo>
                    <a:pt x="142434" y="29783"/>
                  </a:lnTo>
                  <a:lnTo>
                    <a:pt x="139987" y="41926"/>
                  </a:lnTo>
                  <a:lnTo>
                    <a:pt x="139233" y="54600"/>
                  </a:lnTo>
                  <a:lnTo>
                    <a:pt x="139756" y="67154"/>
                  </a:lnTo>
                  <a:lnTo>
                    <a:pt x="141202" y="79341"/>
                  </a:lnTo>
                  <a:lnTo>
                    <a:pt x="143302" y="91132"/>
                  </a:lnTo>
                  <a:lnTo>
                    <a:pt x="145859" y="102575"/>
                  </a:lnTo>
                  <a:lnTo>
                    <a:pt x="148895" y="113582"/>
                  </a:lnTo>
                  <a:lnTo>
                    <a:pt x="152618" y="123915"/>
                  </a:lnTo>
                  <a:lnTo>
                    <a:pt x="157097" y="133488"/>
                  </a:lnTo>
                  <a:lnTo>
                    <a:pt x="162582" y="141884"/>
                  </a:lnTo>
                  <a:lnTo>
                    <a:pt x="169554" y="148315"/>
                  </a:lnTo>
                  <a:lnTo>
                    <a:pt x="178129" y="152515"/>
                  </a:lnTo>
                  <a:lnTo>
                    <a:pt x="187803" y="154368"/>
                  </a:lnTo>
                  <a:lnTo>
                    <a:pt x="197674" y="153650"/>
                  </a:lnTo>
                  <a:lnTo>
                    <a:pt x="207193" y="150499"/>
                  </a:lnTo>
                  <a:lnTo>
                    <a:pt x="216021" y="145317"/>
                  </a:lnTo>
                  <a:lnTo>
                    <a:pt x="223870" y="138569"/>
                  </a:lnTo>
                  <a:lnTo>
                    <a:pt x="230704" y="130666"/>
                  </a:lnTo>
                  <a:lnTo>
                    <a:pt x="236819" y="121941"/>
                  </a:lnTo>
                  <a:lnTo>
                    <a:pt x="242708" y="112641"/>
                  </a:lnTo>
                  <a:lnTo>
                    <a:pt x="248680" y="102989"/>
                  </a:lnTo>
                  <a:lnTo>
                    <a:pt x="254900" y="94702"/>
                  </a:lnTo>
                  <a:lnTo>
                    <a:pt x="260724" y="90613"/>
                  </a:lnTo>
                  <a:lnTo>
                    <a:pt x="265084" y="91370"/>
                  </a:lnTo>
                  <a:lnTo>
                    <a:pt x="268042" y="96119"/>
                  </a:lnTo>
                  <a:lnTo>
                    <a:pt x="269996" y="103788"/>
                  </a:lnTo>
                  <a:lnTo>
                    <a:pt x="271446" y="113502"/>
                  </a:lnTo>
                  <a:lnTo>
                    <a:pt x="272933" y="124621"/>
                  </a:lnTo>
                  <a:lnTo>
                    <a:pt x="274738" y="136701"/>
                  </a:lnTo>
                  <a:lnTo>
                    <a:pt x="276928" y="149594"/>
                  </a:lnTo>
                  <a:lnTo>
                    <a:pt x="279466" y="163398"/>
                  </a:lnTo>
                  <a:lnTo>
                    <a:pt x="282276" y="178104"/>
                  </a:lnTo>
                  <a:lnTo>
                    <a:pt x="285128" y="193746"/>
                  </a:lnTo>
                  <a:lnTo>
                    <a:pt x="287654" y="210465"/>
                  </a:lnTo>
                  <a:lnTo>
                    <a:pt x="289682" y="228228"/>
                  </a:lnTo>
                  <a:lnTo>
                    <a:pt x="291211" y="246546"/>
                  </a:lnTo>
                  <a:lnTo>
                    <a:pt x="292319" y="264610"/>
                  </a:lnTo>
                  <a:lnTo>
                    <a:pt x="293097" y="281980"/>
                  </a:lnTo>
                  <a:lnTo>
                    <a:pt x="293468" y="298573"/>
                  </a:lnTo>
                  <a:lnTo>
                    <a:pt x="293193" y="314484"/>
                  </a:lnTo>
                  <a:lnTo>
                    <a:pt x="292189" y="329844"/>
                  </a:lnTo>
                  <a:lnTo>
                    <a:pt x="290363" y="344466"/>
                  </a:lnTo>
                  <a:lnTo>
                    <a:pt x="287534" y="357847"/>
                  </a:lnTo>
                  <a:lnTo>
                    <a:pt x="283694" y="369815"/>
                  </a:lnTo>
                  <a:lnTo>
                    <a:pt x="278657" y="380498"/>
                  </a:lnTo>
                  <a:lnTo>
                    <a:pt x="271994" y="390143"/>
                  </a:lnTo>
                  <a:lnTo>
                    <a:pt x="263622" y="398994"/>
                  </a:lnTo>
                  <a:lnTo>
                    <a:pt x="253745" y="406940"/>
                  </a:lnTo>
                  <a:lnTo>
                    <a:pt x="242674" y="413533"/>
                  </a:lnTo>
                  <a:lnTo>
                    <a:pt x="230700" y="418637"/>
                  </a:lnTo>
                  <a:lnTo>
                    <a:pt x="217747" y="422404"/>
                  </a:lnTo>
                  <a:lnTo>
                    <a:pt x="203388" y="425099"/>
                  </a:lnTo>
                  <a:lnTo>
                    <a:pt x="187510" y="426987"/>
                  </a:lnTo>
                  <a:lnTo>
                    <a:pt x="170441" y="428290"/>
                  </a:lnTo>
                  <a:lnTo>
                    <a:pt x="152760" y="429181"/>
                  </a:lnTo>
                  <a:lnTo>
                    <a:pt x="134870" y="429786"/>
                  </a:lnTo>
                  <a:lnTo>
                    <a:pt x="117128" y="430195"/>
                  </a:lnTo>
                  <a:lnTo>
                    <a:pt x="99917" y="430469"/>
                  </a:lnTo>
                  <a:lnTo>
                    <a:pt x="83389" y="430654"/>
                  </a:lnTo>
                  <a:lnTo>
                    <a:pt x="67724" y="430778"/>
                  </a:lnTo>
                  <a:lnTo>
                    <a:pt x="51477" y="430875"/>
                  </a:lnTo>
                  <a:lnTo>
                    <a:pt x="30985" y="430953"/>
                  </a:lnTo>
                  <a:lnTo>
                    <a:pt x="0" y="4310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41673" y="1737202"/>
              <a:ext cx="149456" cy="196646"/>
            </a:xfrm>
            <a:custGeom>
              <a:avLst/>
              <a:gdLst/>
              <a:ahLst/>
              <a:cxnLst/>
              <a:rect l="0" t="0" r="0" b="0"/>
              <a:pathLst>
                <a:path w="149456" h="196646">
                  <a:moveTo>
                    <a:pt x="17788" y="21057"/>
                  </a:moveTo>
                  <a:lnTo>
                    <a:pt x="14854" y="29858"/>
                  </a:lnTo>
                  <a:lnTo>
                    <a:pt x="12072" y="38204"/>
                  </a:lnTo>
                  <a:lnTo>
                    <a:pt x="9176" y="46908"/>
                  </a:lnTo>
                  <a:lnTo>
                    <a:pt x="6309" y="56202"/>
                  </a:lnTo>
                  <a:lnTo>
                    <a:pt x="3792" y="66345"/>
                  </a:lnTo>
                  <a:lnTo>
                    <a:pt x="1786" y="77390"/>
                  </a:lnTo>
                  <a:lnTo>
                    <a:pt x="447" y="89230"/>
                  </a:lnTo>
                  <a:lnTo>
                    <a:pt x="0" y="101700"/>
                  </a:lnTo>
                  <a:lnTo>
                    <a:pt x="481" y="114638"/>
                  </a:lnTo>
                  <a:lnTo>
                    <a:pt x="1771" y="127748"/>
                  </a:lnTo>
                  <a:lnTo>
                    <a:pt x="3698" y="140621"/>
                  </a:lnTo>
                  <a:lnTo>
                    <a:pt x="6113" y="153047"/>
                  </a:lnTo>
                  <a:lnTo>
                    <a:pt x="9207" y="164678"/>
                  </a:lnTo>
                  <a:lnTo>
                    <a:pt x="13494" y="174963"/>
                  </a:lnTo>
                  <a:lnTo>
                    <a:pt x="19158" y="183718"/>
                  </a:lnTo>
                  <a:lnTo>
                    <a:pt x="26081" y="190597"/>
                  </a:lnTo>
                  <a:lnTo>
                    <a:pt x="34023" y="194945"/>
                  </a:lnTo>
                  <a:lnTo>
                    <a:pt x="42733" y="196645"/>
                  </a:lnTo>
                  <a:lnTo>
                    <a:pt x="51834" y="196025"/>
                  </a:lnTo>
                  <a:lnTo>
                    <a:pt x="60855" y="193566"/>
                  </a:lnTo>
                  <a:lnTo>
                    <a:pt x="69548" y="189733"/>
                  </a:lnTo>
                  <a:lnTo>
                    <a:pt x="77858" y="184910"/>
                  </a:lnTo>
                  <a:lnTo>
                    <a:pt x="85824" y="179391"/>
                  </a:lnTo>
                  <a:lnTo>
                    <a:pt x="93519" y="173385"/>
                  </a:lnTo>
                  <a:lnTo>
                    <a:pt x="101009" y="166879"/>
                  </a:lnTo>
                  <a:lnTo>
                    <a:pt x="108353" y="159674"/>
                  </a:lnTo>
                  <a:lnTo>
                    <a:pt x="115589" y="151708"/>
                  </a:lnTo>
                  <a:lnTo>
                    <a:pt x="122587" y="142898"/>
                  </a:lnTo>
                  <a:lnTo>
                    <a:pt x="129060" y="133073"/>
                  </a:lnTo>
                  <a:lnTo>
                    <a:pt x="134889" y="122238"/>
                  </a:lnTo>
                  <a:lnTo>
                    <a:pt x="139955" y="110537"/>
                  </a:lnTo>
                  <a:lnTo>
                    <a:pt x="144060" y="98159"/>
                  </a:lnTo>
                  <a:lnTo>
                    <a:pt x="147182" y="85282"/>
                  </a:lnTo>
                  <a:lnTo>
                    <a:pt x="149125" y="72213"/>
                  </a:lnTo>
                  <a:lnTo>
                    <a:pt x="149455" y="59366"/>
                  </a:lnTo>
                  <a:lnTo>
                    <a:pt x="148093" y="46962"/>
                  </a:lnTo>
                  <a:lnTo>
                    <a:pt x="145554" y="35477"/>
                  </a:lnTo>
                  <a:lnTo>
                    <a:pt x="142519" y="24598"/>
                  </a:lnTo>
                  <a:lnTo>
                    <a:pt x="138724" y="13374"/>
                  </a:lnTo>
                  <a:lnTo>
                    <a:pt x="1336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59959" y="1695300"/>
              <a:ext cx="150742" cy="421366"/>
            </a:xfrm>
            <a:custGeom>
              <a:avLst/>
              <a:gdLst/>
              <a:ahLst/>
              <a:cxnLst/>
              <a:rect l="0" t="0" r="0" b="0"/>
              <a:pathLst>
                <a:path w="150742" h="421366">
                  <a:moveTo>
                    <a:pt x="31129" y="178772"/>
                  </a:moveTo>
                  <a:lnTo>
                    <a:pt x="31128" y="193374"/>
                  </a:lnTo>
                  <a:lnTo>
                    <a:pt x="31128" y="206645"/>
                  </a:lnTo>
                  <a:lnTo>
                    <a:pt x="31132" y="219847"/>
                  </a:lnTo>
                  <a:lnTo>
                    <a:pt x="31306" y="233188"/>
                  </a:lnTo>
                  <a:lnTo>
                    <a:pt x="31954" y="246697"/>
                  </a:lnTo>
                  <a:lnTo>
                    <a:pt x="33204" y="260355"/>
                  </a:lnTo>
                  <a:lnTo>
                    <a:pt x="34856" y="274294"/>
                  </a:lnTo>
                  <a:lnTo>
                    <a:pt x="36504" y="288792"/>
                  </a:lnTo>
                  <a:lnTo>
                    <a:pt x="37906" y="303949"/>
                  </a:lnTo>
                  <a:lnTo>
                    <a:pt x="39000" y="319551"/>
                  </a:lnTo>
                  <a:lnTo>
                    <a:pt x="39808" y="335178"/>
                  </a:lnTo>
                  <a:lnTo>
                    <a:pt x="40386" y="350578"/>
                  </a:lnTo>
                  <a:lnTo>
                    <a:pt x="40790" y="365682"/>
                  </a:lnTo>
                  <a:lnTo>
                    <a:pt x="41071" y="380510"/>
                  </a:lnTo>
                  <a:lnTo>
                    <a:pt x="41253" y="395082"/>
                  </a:lnTo>
                  <a:lnTo>
                    <a:pt x="41018" y="408294"/>
                  </a:lnTo>
                  <a:lnTo>
                    <a:pt x="39116" y="417600"/>
                  </a:lnTo>
                  <a:lnTo>
                    <a:pt x="35211" y="421365"/>
                  </a:lnTo>
                  <a:lnTo>
                    <a:pt x="30753" y="419676"/>
                  </a:lnTo>
                  <a:lnTo>
                    <a:pt x="26372" y="413488"/>
                  </a:lnTo>
                  <a:lnTo>
                    <a:pt x="22358" y="403727"/>
                  </a:lnTo>
                  <a:lnTo>
                    <a:pt x="19004" y="391024"/>
                  </a:lnTo>
                  <a:lnTo>
                    <a:pt x="16398" y="375978"/>
                  </a:lnTo>
                  <a:lnTo>
                    <a:pt x="14302" y="359153"/>
                  </a:lnTo>
                  <a:lnTo>
                    <a:pt x="12277" y="341030"/>
                  </a:lnTo>
                  <a:lnTo>
                    <a:pt x="10063" y="321985"/>
                  </a:lnTo>
                  <a:lnTo>
                    <a:pt x="7745" y="302297"/>
                  </a:lnTo>
                  <a:lnTo>
                    <a:pt x="5640" y="282166"/>
                  </a:lnTo>
                  <a:lnTo>
                    <a:pt x="3929" y="261733"/>
                  </a:lnTo>
                  <a:lnTo>
                    <a:pt x="2627" y="241095"/>
                  </a:lnTo>
                  <a:lnTo>
                    <a:pt x="1678" y="220319"/>
                  </a:lnTo>
                  <a:lnTo>
                    <a:pt x="1006" y="199455"/>
                  </a:lnTo>
                  <a:lnTo>
                    <a:pt x="538" y="178697"/>
                  </a:lnTo>
                  <a:lnTo>
                    <a:pt x="216" y="158372"/>
                  </a:lnTo>
                  <a:lnTo>
                    <a:pt x="0" y="138633"/>
                  </a:lnTo>
                  <a:lnTo>
                    <a:pt x="25" y="119785"/>
                  </a:lnTo>
                  <a:lnTo>
                    <a:pt x="573" y="102346"/>
                  </a:lnTo>
                  <a:lnTo>
                    <a:pt x="1760" y="86469"/>
                  </a:lnTo>
                  <a:lnTo>
                    <a:pt x="3539" y="71992"/>
                  </a:lnTo>
                  <a:lnTo>
                    <a:pt x="5805" y="58640"/>
                  </a:lnTo>
                  <a:lnTo>
                    <a:pt x="8455" y="46143"/>
                  </a:lnTo>
                  <a:lnTo>
                    <a:pt x="11879" y="34595"/>
                  </a:lnTo>
                  <a:lnTo>
                    <a:pt x="16919" y="24430"/>
                  </a:lnTo>
                  <a:lnTo>
                    <a:pt x="23902" y="15783"/>
                  </a:lnTo>
                  <a:lnTo>
                    <a:pt x="32525" y="8824"/>
                  </a:lnTo>
                  <a:lnTo>
                    <a:pt x="42147" y="3897"/>
                  </a:lnTo>
                  <a:lnTo>
                    <a:pt x="52290" y="998"/>
                  </a:lnTo>
                  <a:lnTo>
                    <a:pt x="62844" y="0"/>
                  </a:lnTo>
                  <a:lnTo>
                    <a:pt x="73979" y="836"/>
                  </a:lnTo>
                  <a:lnTo>
                    <a:pt x="85755" y="3287"/>
                  </a:lnTo>
                  <a:lnTo>
                    <a:pt x="97778" y="7201"/>
                  </a:lnTo>
                  <a:lnTo>
                    <a:pt x="109324" y="12569"/>
                  </a:lnTo>
                  <a:lnTo>
                    <a:pt x="120008" y="19256"/>
                  </a:lnTo>
                  <a:lnTo>
                    <a:pt x="129469" y="27184"/>
                  </a:lnTo>
                  <a:lnTo>
                    <a:pt x="137221" y="36409"/>
                  </a:lnTo>
                  <a:lnTo>
                    <a:pt x="143167" y="46833"/>
                  </a:lnTo>
                  <a:lnTo>
                    <a:pt x="147362" y="58087"/>
                  </a:lnTo>
                  <a:lnTo>
                    <a:pt x="149827" y="69632"/>
                  </a:lnTo>
                  <a:lnTo>
                    <a:pt x="150741" y="81137"/>
                  </a:lnTo>
                  <a:lnTo>
                    <a:pt x="150069" y="92471"/>
                  </a:lnTo>
                  <a:lnTo>
                    <a:pt x="147499" y="103614"/>
                  </a:lnTo>
                  <a:lnTo>
                    <a:pt x="143026" y="114582"/>
                  </a:lnTo>
                  <a:lnTo>
                    <a:pt x="136754" y="125083"/>
                  </a:lnTo>
                  <a:lnTo>
                    <a:pt x="128724" y="134536"/>
                  </a:lnTo>
                  <a:lnTo>
                    <a:pt x="119141" y="142706"/>
                  </a:lnTo>
                  <a:lnTo>
                    <a:pt x="108341" y="149534"/>
                  </a:lnTo>
                  <a:lnTo>
                    <a:pt x="95332" y="155637"/>
                  </a:lnTo>
                  <a:lnTo>
                    <a:pt x="75621" y="161549"/>
                  </a:lnTo>
                  <a:lnTo>
                    <a:pt x="41657" y="168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59626" y="1558217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10529" y="0"/>
                  </a:moveTo>
                  <a:lnTo>
                    <a:pt x="7662" y="9003"/>
                  </a:lnTo>
                  <a:lnTo>
                    <a:pt x="5521" y="19270"/>
                  </a:lnTo>
                  <a:lnTo>
                    <a:pt x="3918" y="31858"/>
                  </a:lnTo>
                  <a:lnTo>
                    <a:pt x="2737" y="46559"/>
                  </a:lnTo>
                  <a:lnTo>
                    <a:pt x="1888" y="63003"/>
                  </a:lnTo>
                  <a:lnTo>
                    <a:pt x="1290" y="80785"/>
                  </a:lnTo>
                  <a:lnTo>
                    <a:pt x="876" y="99224"/>
                  </a:lnTo>
                  <a:lnTo>
                    <a:pt x="592" y="117423"/>
                  </a:lnTo>
                  <a:lnTo>
                    <a:pt x="399" y="134914"/>
                  </a:lnTo>
                  <a:lnTo>
                    <a:pt x="268" y="151771"/>
                  </a:lnTo>
                  <a:lnTo>
                    <a:pt x="180" y="168397"/>
                  </a:lnTo>
                  <a:lnTo>
                    <a:pt x="121" y="185069"/>
                  </a:lnTo>
                  <a:lnTo>
                    <a:pt x="81" y="201895"/>
                  </a:lnTo>
                  <a:lnTo>
                    <a:pt x="54" y="218893"/>
                  </a:lnTo>
                  <a:lnTo>
                    <a:pt x="41" y="236035"/>
                  </a:lnTo>
                  <a:lnTo>
                    <a:pt x="201" y="253125"/>
                  </a:lnTo>
                  <a:lnTo>
                    <a:pt x="841" y="269826"/>
                  </a:lnTo>
                  <a:lnTo>
                    <a:pt x="2081" y="285975"/>
                  </a:lnTo>
                  <a:lnTo>
                    <a:pt x="3537" y="301369"/>
                  </a:lnTo>
                  <a:lnTo>
                    <a:pt x="4459" y="317397"/>
                  </a:lnTo>
                  <a:lnTo>
                    <a:pt x="3813" y="337701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91171" y="1695088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83062" y="0"/>
                  </a:lnTo>
                  <a:lnTo>
                    <a:pt x="271934" y="0"/>
                  </a:lnTo>
                  <a:lnTo>
                    <a:pt x="260331" y="0"/>
                  </a:lnTo>
                  <a:lnTo>
                    <a:pt x="247997" y="0"/>
                  </a:lnTo>
                  <a:lnTo>
                    <a:pt x="234689" y="0"/>
                  </a:lnTo>
                  <a:lnTo>
                    <a:pt x="220389" y="4"/>
                  </a:lnTo>
                  <a:lnTo>
                    <a:pt x="205557" y="177"/>
                  </a:lnTo>
                  <a:lnTo>
                    <a:pt x="190992" y="825"/>
                  </a:lnTo>
                  <a:lnTo>
                    <a:pt x="177118" y="2079"/>
                  </a:lnTo>
                  <a:lnTo>
                    <a:pt x="163687" y="3904"/>
                  </a:lnTo>
                  <a:lnTo>
                    <a:pt x="149988" y="6201"/>
                  </a:lnTo>
                  <a:lnTo>
                    <a:pt x="135626" y="8852"/>
                  </a:lnTo>
                  <a:lnTo>
                    <a:pt x="120689" y="11598"/>
                  </a:lnTo>
                  <a:lnTo>
                    <a:pt x="105576" y="14054"/>
                  </a:lnTo>
                  <a:lnTo>
                    <a:pt x="90557" y="16035"/>
                  </a:lnTo>
                  <a:lnTo>
                    <a:pt x="75756" y="17535"/>
                  </a:lnTo>
                  <a:lnTo>
                    <a:pt x="59461" y="18788"/>
                  </a:lnTo>
                  <a:lnTo>
                    <a:pt x="36892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07428" y="1452932"/>
              <a:ext cx="389153" cy="526426"/>
            </a:xfrm>
            <a:custGeom>
              <a:avLst/>
              <a:gdLst/>
              <a:ahLst/>
              <a:cxnLst/>
              <a:rect l="0" t="0" r="0" b="0"/>
              <a:pathLst>
                <a:path w="389153" h="526426">
                  <a:moveTo>
                    <a:pt x="10126" y="0"/>
                  </a:moveTo>
                  <a:lnTo>
                    <a:pt x="7260" y="11869"/>
                  </a:lnTo>
                  <a:lnTo>
                    <a:pt x="5117" y="24279"/>
                  </a:lnTo>
                  <a:lnTo>
                    <a:pt x="3515" y="38470"/>
                  </a:lnTo>
                  <a:lnTo>
                    <a:pt x="2334" y="54351"/>
                  </a:lnTo>
                  <a:lnTo>
                    <a:pt x="1485" y="71644"/>
                  </a:lnTo>
                  <a:lnTo>
                    <a:pt x="889" y="90024"/>
                  </a:lnTo>
                  <a:lnTo>
                    <a:pt x="474" y="108877"/>
                  </a:lnTo>
                  <a:lnTo>
                    <a:pt x="189" y="127360"/>
                  </a:lnTo>
                  <a:lnTo>
                    <a:pt x="0" y="145035"/>
                  </a:lnTo>
                  <a:lnTo>
                    <a:pt x="43" y="161678"/>
                  </a:lnTo>
                  <a:lnTo>
                    <a:pt x="603" y="177095"/>
                  </a:lnTo>
                  <a:lnTo>
                    <a:pt x="1793" y="191324"/>
                  </a:lnTo>
                  <a:lnTo>
                    <a:pt x="3405" y="204712"/>
                  </a:lnTo>
                  <a:lnTo>
                    <a:pt x="5027" y="217791"/>
                  </a:lnTo>
                  <a:lnTo>
                    <a:pt x="6412" y="230911"/>
                  </a:lnTo>
                  <a:lnTo>
                    <a:pt x="7493" y="244693"/>
                  </a:lnTo>
                  <a:lnTo>
                    <a:pt x="8293" y="260083"/>
                  </a:lnTo>
                  <a:lnTo>
                    <a:pt x="8866" y="277438"/>
                  </a:lnTo>
                  <a:lnTo>
                    <a:pt x="9267" y="296299"/>
                  </a:lnTo>
                  <a:lnTo>
                    <a:pt x="9544" y="315715"/>
                  </a:lnTo>
                  <a:lnTo>
                    <a:pt x="9738" y="335058"/>
                  </a:lnTo>
                  <a:lnTo>
                    <a:pt x="10040" y="353754"/>
                  </a:lnTo>
                  <a:lnTo>
                    <a:pt x="10776" y="371147"/>
                  </a:lnTo>
                  <a:lnTo>
                    <a:pt x="12082" y="387028"/>
                  </a:lnTo>
                  <a:lnTo>
                    <a:pt x="13773" y="401690"/>
                  </a:lnTo>
                  <a:lnTo>
                    <a:pt x="15447" y="415705"/>
                  </a:lnTo>
                  <a:lnTo>
                    <a:pt x="16843" y="429402"/>
                  </a:lnTo>
                  <a:lnTo>
                    <a:pt x="17018" y="440299"/>
                  </a:lnTo>
                  <a:lnTo>
                    <a:pt x="15610" y="444394"/>
                  </a:lnTo>
                  <a:lnTo>
                    <a:pt x="14044" y="441685"/>
                  </a:lnTo>
                  <a:lnTo>
                    <a:pt x="12820" y="434110"/>
                  </a:lnTo>
                  <a:lnTo>
                    <a:pt x="11951" y="423628"/>
                  </a:lnTo>
                  <a:lnTo>
                    <a:pt x="11359" y="411539"/>
                  </a:lnTo>
                  <a:lnTo>
                    <a:pt x="11128" y="398581"/>
                  </a:lnTo>
                  <a:lnTo>
                    <a:pt x="11504" y="385153"/>
                  </a:lnTo>
                  <a:lnTo>
                    <a:pt x="12574" y="371470"/>
                  </a:lnTo>
                  <a:lnTo>
                    <a:pt x="14277" y="357812"/>
                  </a:lnTo>
                  <a:lnTo>
                    <a:pt x="16492" y="344547"/>
                  </a:lnTo>
                  <a:lnTo>
                    <a:pt x="19098" y="331843"/>
                  </a:lnTo>
                  <a:lnTo>
                    <a:pt x="22152" y="319851"/>
                  </a:lnTo>
                  <a:lnTo>
                    <a:pt x="25881" y="308788"/>
                  </a:lnTo>
                  <a:lnTo>
                    <a:pt x="30356" y="298692"/>
                  </a:lnTo>
                  <a:lnTo>
                    <a:pt x="35666" y="289929"/>
                  </a:lnTo>
                  <a:lnTo>
                    <a:pt x="41988" y="283245"/>
                  </a:lnTo>
                  <a:lnTo>
                    <a:pt x="49314" y="278871"/>
                  </a:lnTo>
                  <a:lnTo>
                    <a:pt x="57335" y="276901"/>
                  </a:lnTo>
                  <a:lnTo>
                    <a:pt x="65557" y="277540"/>
                  </a:lnTo>
                  <a:lnTo>
                    <a:pt x="73671" y="280637"/>
                  </a:lnTo>
                  <a:lnTo>
                    <a:pt x="81406" y="285783"/>
                  </a:lnTo>
                  <a:lnTo>
                    <a:pt x="88448" y="292507"/>
                  </a:lnTo>
                  <a:lnTo>
                    <a:pt x="94700" y="300394"/>
                  </a:lnTo>
                  <a:lnTo>
                    <a:pt x="100236" y="309108"/>
                  </a:lnTo>
                  <a:lnTo>
                    <a:pt x="105197" y="318401"/>
                  </a:lnTo>
                  <a:lnTo>
                    <a:pt x="109723" y="328093"/>
                  </a:lnTo>
                  <a:lnTo>
                    <a:pt x="113935" y="338058"/>
                  </a:lnTo>
                  <a:lnTo>
                    <a:pt x="117924" y="348208"/>
                  </a:lnTo>
                  <a:lnTo>
                    <a:pt x="121760" y="358491"/>
                  </a:lnTo>
                  <a:lnTo>
                    <a:pt x="125490" y="369195"/>
                  </a:lnTo>
                  <a:lnTo>
                    <a:pt x="129148" y="380906"/>
                  </a:lnTo>
                  <a:lnTo>
                    <a:pt x="132753" y="393861"/>
                  </a:lnTo>
                  <a:lnTo>
                    <a:pt x="136156" y="407817"/>
                  </a:lnTo>
                  <a:lnTo>
                    <a:pt x="139062" y="422256"/>
                  </a:lnTo>
                  <a:lnTo>
                    <a:pt x="141337" y="436791"/>
                  </a:lnTo>
                  <a:lnTo>
                    <a:pt x="142654" y="450146"/>
                  </a:lnTo>
                  <a:lnTo>
                    <a:pt x="142651" y="458716"/>
                  </a:lnTo>
                  <a:lnTo>
                    <a:pt x="142064" y="460292"/>
                  </a:lnTo>
                  <a:lnTo>
                    <a:pt x="142010" y="456636"/>
                  </a:lnTo>
                  <a:lnTo>
                    <a:pt x="142626" y="449499"/>
                  </a:lnTo>
                  <a:lnTo>
                    <a:pt x="143516" y="440053"/>
                  </a:lnTo>
                  <a:lnTo>
                    <a:pt x="144395" y="429081"/>
                  </a:lnTo>
                  <a:lnTo>
                    <a:pt x="145465" y="417426"/>
                  </a:lnTo>
                  <a:lnTo>
                    <a:pt x="147318" y="406041"/>
                  </a:lnTo>
                  <a:lnTo>
                    <a:pt x="150237" y="395419"/>
                  </a:lnTo>
                  <a:lnTo>
                    <a:pt x="154351" y="385808"/>
                  </a:lnTo>
                  <a:lnTo>
                    <a:pt x="159793" y="377413"/>
                  </a:lnTo>
                  <a:lnTo>
                    <a:pt x="166508" y="370212"/>
                  </a:lnTo>
                  <a:lnTo>
                    <a:pt x="174611" y="364188"/>
                  </a:lnTo>
                  <a:lnTo>
                    <a:pt x="184477" y="359423"/>
                  </a:lnTo>
                  <a:lnTo>
                    <a:pt x="196151" y="355841"/>
                  </a:lnTo>
                  <a:lnTo>
                    <a:pt x="209396" y="353246"/>
                  </a:lnTo>
                  <a:lnTo>
                    <a:pt x="223881" y="351413"/>
                  </a:lnTo>
                  <a:lnTo>
                    <a:pt x="239283" y="350134"/>
                  </a:lnTo>
                  <a:lnTo>
                    <a:pt x="255011" y="349087"/>
                  </a:lnTo>
                  <a:lnTo>
                    <a:pt x="270257" y="347843"/>
                  </a:lnTo>
                  <a:lnTo>
                    <a:pt x="284616" y="346182"/>
                  </a:lnTo>
                  <a:lnTo>
                    <a:pt x="298053" y="343911"/>
                  </a:lnTo>
                  <a:lnTo>
                    <a:pt x="310697" y="340784"/>
                  </a:lnTo>
                  <a:lnTo>
                    <a:pt x="322711" y="336738"/>
                  </a:lnTo>
                  <a:lnTo>
                    <a:pt x="333764" y="331394"/>
                  </a:lnTo>
                  <a:lnTo>
                    <a:pt x="343065" y="323993"/>
                  </a:lnTo>
                  <a:lnTo>
                    <a:pt x="350313" y="314320"/>
                  </a:lnTo>
                  <a:lnTo>
                    <a:pt x="355350" y="303096"/>
                  </a:lnTo>
                  <a:lnTo>
                    <a:pt x="357916" y="291647"/>
                  </a:lnTo>
                  <a:lnTo>
                    <a:pt x="358116" y="280768"/>
                  </a:lnTo>
                  <a:lnTo>
                    <a:pt x="356165" y="270706"/>
                  </a:lnTo>
                  <a:lnTo>
                    <a:pt x="352207" y="261422"/>
                  </a:lnTo>
                  <a:lnTo>
                    <a:pt x="346508" y="252784"/>
                  </a:lnTo>
                  <a:lnTo>
                    <a:pt x="339262" y="244967"/>
                  </a:lnTo>
                  <a:lnTo>
                    <a:pt x="330504" y="238454"/>
                  </a:lnTo>
                  <a:lnTo>
                    <a:pt x="320398" y="233409"/>
                  </a:lnTo>
                  <a:lnTo>
                    <a:pt x="309358" y="230018"/>
                  </a:lnTo>
                  <a:lnTo>
                    <a:pt x="297957" y="228640"/>
                  </a:lnTo>
                  <a:lnTo>
                    <a:pt x="286554" y="229277"/>
                  </a:lnTo>
                  <a:lnTo>
                    <a:pt x="275458" y="231806"/>
                  </a:lnTo>
                  <a:lnTo>
                    <a:pt x="265007" y="236162"/>
                  </a:lnTo>
                  <a:lnTo>
                    <a:pt x="255317" y="242126"/>
                  </a:lnTo>
                  <a:lnTo>
                    <a:pt x="246488" y="249382"/>
                  </a:lnTo>
                  <a:lnTo>
                    <a:pt x="238696" y="257614"/>
                  </a:lnTo>
                  <a:lnTo>
                    <a:pt x="231942" y="266559"/>
                  </a:lnTo>
                  <a:lnTo>
                    <a:pt x="226405" y="276174"/>
                  </a:lnTo>
                  <a:lnTo>
                    <a:pt x="222508" y="286612"/>
                  </a:lnTo>
                  <a:lnTo>
                    <a:pt x="220331" y="297899"/>
                  </a:lnTo>
                  <a:lnTo>
                    <a:pt x="219664" y="310090"/>
                  </a:lnTo>
                  <a:lnTo>
                    <a:pt x="220198" y="323338"/>
                  </a:lnTo>
                  <a:lnTo>
                    <a:pt x="221632" y="337620"/>
                  </a:lnTo>
                  <a:lnTo>
                    <a:pt x="223880" y="352618"/>
                  </a:lnTo>
                  <a:lnTo>
                    <a:pt x="227058" y="367832"/>
                  </a:lnTo>
                  <a:lnTo>
                    <a:pt x="231161" y="382947"/>
                  </a:lnTo>
                  <a:lnTo>
                    <a:pt x="236221" y="397689"/>
                  </a:lnTo>
                  <a:lnTo>
                    <a:pt x="242373" y="411741"/>
                  </a:lnTo>
                  <a:lnTo>
                    <a:pt x="249584" y="425001"/>
                  </a:lnTo>
                  <a:lnTo>
                    <a:pt x="257529" y="437381"/>
                  </a:lnTo>
                  <a:lnTo>
                    <a:pt x="265700" y="448710"/>
                  </a:lnTo>
                  <a:lnTo>
                    <a:pt x="273794" y="459000"/>
                  </a:lnTo>
                  <a:lnTo>
                    <a:pt x="282025" y="468404"/>
                  </a:lnTo>
                  <a:lnTo>
                    <a:pt x="290996" y="477116"/>
                  </a:lnTo>
                  <a:lnTo>
                    <a:pt x="300994" y="485309"/>
                  </a:lnTo>
                  <a:lnTo>
                    <a:pt x="311827" y="492967"/>
                  </a:lnTo>
                  <a:lnTo>
                    <a:pt x="323024" y="499891"/>
                  </a:lnTo>
                  <a:lnTo>
                    <a:pt x="334254" y="506027"/>
                  </a:lnTo>
                  <a:lnTo>
                    <a:pt x="345115" y="511316"/>
                  </a:lnTo>
                  <a:lnTo>
                    <a:pt x="356234" y="516137"/>
                  </a:lnTo>
                  <a:lnTo>
                    <a:pt x="369703" y="520913"/>
                  </a:lnTo>
                  <a:lnTo>
                    <a:pt x="389152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444120" y="2174845"/>
              <a:ext cx="209891" cy="583353"/>
            </a:xfrm>
            <a:custGeom>
              <a:avLst/>
              <a:gdLst/>
              <a:ahLst/>
              <a:cxnLst/>
              <a:rect l="0" t="0" r="0" b="0"/>
              <a:pathLst>
                <a:path w="209891" h="583353">
                  <a:moveTo>
                    <a:pt x="146719" y="404636"/>
                  </a:moveTo>
                  <a:lnTo>
                    <a:pt x="143718" y="395835"/>
                  </a:lnTo>
                  <a:lnTo>
                    <a:pt x="140296" y="387488"/>
                  </a:lnTo>
                  <a:lnTo>
                    <a:pt x="136096" y="378794"/>
                  </a:lnTo>
                  <a:lnTo>
                    <a:pt x="131023" y="369846"/>
                  </a:lnTo>
                  <a:lnTo>
                    <a:pt x="124893" y="361000"/>
                  </a:lnTo>
                  <a:lnTo>
                    <a:pt x="117709" y="352475"/>
                  </a:lnTo>
                  <a:lnTo>
                    <a:pt x="109622" y="344804"/>
                  </a:lnTo>
                  <a:lnTo>
                    <a:pt x="100827" y="338872"/>
                  </a:lnTo>
                  <a:lnTo>
                    <a:pt x="91511" y="335006"/>
                  </a:lnTo>
                  <a:lnTo>
                    <a:pt x="81987" y="333210"/>
                  </a:lnTo>
                  <a:lnTo>
                    <a:pt x="72674" y="333434"/>
                  </a:lnTo>
                  <a:lnTo>
                    <a:pt x="63784" y="335436"/>
                  </a:lnTo>
                  <a:lnTo>
                    <a:pt x="55339" y="338861"/>
                  </a:lnTo>
                  <a:lnTo>
                    <a:pt x="47282" y="343360"/>
                  </a:lnTo>
                  <a:lnTo>
                    <a:pt x="39531" y="348642"/>
                  </a:lnTo>
                  <a:lnTo>
                    <a:pt x="32172" y="354642"/>
                  </a:lnTo>
                  <a:lnTo>
                    <a:pt x="25449" y="361500"/>
                  </a:lnTo>
                  <a:lnTo>
                    <a:pt x="19447" y="369230"/>
                  </a:lnTo>
                  <a:lnTo>
                    <a:pt x="14264" y="377879"/>
                  </a:lnTo>
                  <a:lnTo>
                    <a:pt x="10080" y="387596"/>
                  </a:lnTo>
                  <a:lnTo>
                    <a:pt x="6896" y="398359"/>
                  </a:lnTo>
                  <a:lnTo>
                    <a:pt x="4571" y="410011"/>
                  </a:lnTo>
                  <a:lnTo>
                    <a:pt x="2920" y="422357"/>
                  </a:lnTo>
                  <a:lnTo>
                    <a:pt x="1769" y="435216"/>
                  </a:lnTo>
                  <a:lnTo>
                    <a:pt x="976" y="448444"/>
                  </a:lnTo>
                  <a:lnTo>
                    <a:pt x="436" y="461929"/>
                  </a:lnTo>
                  <a:lnTo>
                    <a:pt x="74" y="475588"/>
                  </a:lnTo>
                  <a:lnTo>
                    <a:pt x="0" y="489201"/>
                  </a:lnTo>
                  <a:lnTo>
                    <a:pt x="482" y="502421"/>
                  </a:lnTo>
                  <a:lnTo>
                    <a:pt x="1629" y="515091"/>
                  </a:lnTo>
                  <a:lnTo>
                    <a:pt x="3553" y="527228"/>
                  </a:lnTo>
                  <a:lnTo>
                    <a:pt x="6447" y="538918"/>
                  </a:lnTo>
                  <a:lnTo>
                    <a:pt x="10332" y="550252"/>
                  </a:lnTo>
                  <a:lnTo>
                    <a:pt x="15399" y="560831"/>
                  </a:lnTo>
                  <a:lnTo>
                    <a:pt x="22082" y="569804"/>
                  </a:lnTo>
                  <a:lnTo>
                    <a:pt x="30465" y="576824"/>
                  </a:lnTo>
                  <a:lnTo>
                    <a:pt x="40178" y="581537"/>
                  </a:lnTo>
                  <a:lnTo>
                    <a:pt x="50606" y="583352"/>
                  </a:lnTo>
                  <a:lnTo>
                    <a:pt x="61317" y="582234"/>
                  </a:lnTo>
                  <a:lnTo>
                    <a:pt x="71929" y="578585"/>
                  </a:lnTo>
                  <a:lnTo>
                    <a:pt x="82047" y="572947"/>
                  </a:lnTo>
                  <a:lnTo>
                    <a:pt x="91515" y="565826"/>
                  </a:lnTo>
                  <a:lnTo>
                    <a:pt x="100364" y="557473"/>
                  </a:lnTo>
                  <a:lnTo>
                    <a:pt x="108700" y="547898"/>
                  </a:lnTo>
                  <a:lnTo>
                    <a:pt x="116642" y="537194"/>
                  </a:lnTo>
                  <a:lnTo>
                    <a:pt x="124130" y="525227"/>
                  </a:lnTo>
                  <a:lnTo>
                    <a:pt x="130941" y="511599"/>
                  </a:lnTo>
                  <a:lnTo>
                    <a:pt x="137006" y="496252"/>
                  </a:lnTo>
                  <a:lnTo>
                    <a:pt x="142401" y="479894"/>
                  </a:lnTo>
                  <a:lnTo>
                    <a:pt x="147261" y="463761"/>
                  </a:lnTo>
                  <a:lnTo>
                    <a:pt x="151711" y="448528"/>
                  </a:lnTo>
                  <a:lnTo>
                    <a:pt x="155700" y="433691"/>
                  </a:lnTo>
                  <a:lnTo>
                    <a:pt x="159007" y="417910"/>
                  </a:lnTo>
                  <a:lnTo>
                    <a:pt x="161565" y="400472"/>
                  </a:lnTo>
                  <a:lnTo>
                    <a:pt x="163454" y="381317"/>
                  </a:lnTo>
                  <a:lnTo>
                    <a:pt x="164805" y="360689"/>
                  </a:lnTo>
                  <a:lnTo>
                    <a:pt x="165751" y="338926"/>
                  </a:lnTo>
                  <a:lnTo>
                    <a:pt x="166404" y="316820"/>
                  </a:lnTo>
                  <a:lnTo>
                    <a:pt x="166850" y="295533"/>
                  </a:lnTo>
                  <a:lnTo>
                    <a:pt x="167153" y="275627"/>
                  </a:lnTo>
                  <a:lnTo>
                    <a:pt x="167357" y="256807"/>
                  </a:lnTo>
                  <a:lnTo>
                    <a:pt x="167495" y="238249"/>
                  </a:lnTo>
                  <a:lnTo>
                    <a:pt x="167584" y="219437"/>
                  </a:lnTo>
                  <a:lnTo>
                    <a:pt x="167473" y="200681"/>
                  </a:lnTo>
                  <a:lnTo>
                    <a:pt x="166867" y="182905"/>
                  </a:lnTo>
                  <a:lnTo>
                    <a:pt x="165640" y="166572"/>
                  </a:lnTo>
                  <a:lnTo>
                    <a:pt x="163834" y="151672"/>
                  </a:lnTo>
                  <a:lnTo>
                    <a:pt x="161551" y="137975"/>
                  </a:lnTo>
                  <a:lnTo>
                    <a:pt x="158903" y="125200"/>
                  </a:lnTo>
                  <a:lnTo>
                    <a:pt x="155990" y="112772"/>
                  </a:lnTo>
                  <a:lnTo>
                    <a:pt x="152889" y="99881"/>
                  </a:lnTo>
                  <a:lnTo>
                    <a:pt x="149658" y="86129"/>
                  </a:lnTo>
                  <a:lnTo>
                    <a:pt x="146336" y="71803"/>
                  </a:lnTo>
                  <a:lnTo>
                    <a:pt x="142953" y="57647"/>
                  </a:lnTo>
                  <a:lnTo>
                    <a:pt x="139524" y="44095"/>
                  </a:lnTo>
                  <a:lnTo>
                    <a:pt x="135899" y="31404"/>
                  </a:lnTo>
                  <a:lnTo>
                    <a:pt x="131779" y="19808"/>
                  </a:lnTo>
                  <a:lnTo>
                    <a:pt x="127040" y="9365"/>
                  </a:lnTo>
                  <a:lnTo>
                    <a:pt x="121697" y="1875"/>
                  </a:lnTo>
                  <a:lnTo>
                    <a:pt x="116502" y="0"/>
                  </a:lnTo>
                  <a:lnTo>
                    <a:pt x="112557" y="3536"/>
                  </a:lnTo>
                  <a:lnTo>
                    <a:pt x="109859" y="11289"/>
                  </a:lnTo>
                  <a:lnTo>
                    <a:pt x="108071" y="22106"/>
                  </a:lnTo>
                  <a:lnTo>
                    <a:pt x="106894" y="35239"/>
                  </a:lnTo>
                  <a:lnTo>
                    <a:pt x="106121" y="50330"/>
                  </a:lnTo>
                  <a:lnTo>
                    <a:pt x="105614" y="67024"/>
                  </a:lnTo>
                  <a:lnTo>
                    <a:pt x="105449" y="84471"/>
                  </a:lnTo>
                  <a:lnTo>
                    <a:pt x="105873" y="101427"/>
                  </a:lnTo>
                  <a:lnTo>
                    <a:pt x="106973" y="117253"/>
                  </a:lnTo>
                  <a:lnTo>
                    <a:pt x="108528" y="132338"/>
                  </a:lnTo>
                  <a:lnTo>
                    <a:pt x="110110" y="147764"/>
                  </a:lnTo>
                  <a:lnTo>
                    <a:pt x="111475" y="164135"/>
                  </a:lnTo>
                  <a:lnTo>
                    <a:pt x="112711" y="181083"/>
                  </a:lnTo>
                  <a:lnTo>
                    <a:pt x="114148" y="197561"/>
                  </a:lnTo>
                  <a:lnTo>
                    <a:pt x="115962" y="212989"/>
                  </a:lnTo>
                  <a:lnTo>
                    <a:pt x="118012" y="227433"/>
                  </a:lnTo>
                  <a:lnTo>
                    <a:pt x="119934" y="241348"/>
                  </a:lnTo>
                  <a:lnTo>
                    <a:pt x="121528" y="255070"/>
                  </a:lnTo>
                  <a:lnTo>
                    <a:pt x="122921" y="268607"/>
                  </a:lnTo>
                  <a:lnTo>
                    <a:pt x="124462" y="281718"/>
                  </a:lnTo>
                  <a:lnTo>
                    <a:pt x="126352" y="294286"/>
                  </a:lnTo>
                  <a:lnTo>
                    <a:pt x="128622" y="306339"/>
                  </a:lnTo>
                  <a:lnTo>
                    <a:pt x="131224" y="317966"/>
                  </a:lnTo>
                  <a:lnTo>
                    <a:pt x="134089" y="329269"/>
                  </a:lnTo>
                  <a:lnTo>
                    <a:pt x="137148" y="340334"/>
                  </a:lnTo>
                  <a:lnTo>
                    <a:pt x="140348" y="351230"/>
                  </a:lnTo>
                  <a:lnTo>
                    <a:pt x="143646" y="362013"/>
                  </a:lnTo>
                  <a:lnTo>
                    <a:pt x="147013" y="372883"/>
                  </a:lnTo>
                  <a:lnTo>
                    <a:pt x="150426" y="384174"/>
                  </a:lnTo>
                  <a:lnTo>
                    <a:pt x="153874" y="396032"/>
                  </a:lnTo>
                  <a:lnTo>
                    <a:pt x="157514" y="408437"/>
                  </a:lnTo>
                  <a:lnTo>
                    <a:pt x="161642" y="421297"/>
                  </a:lnTo>
                  <a:lnTo>
                    <a:pt x="166385" y="434500"/>
                  </a:lnTo>
                  <a:lnTo>
                    <a:pt x="171707" y="447789"/>
                  </a:lnTo>
                  <a:lnTo>
                    <a:pt x="177504" y="460784"/>
                  </a:lnTo>
                  <a:lnTo>
                    <a:pt x="183655" y="473287"/>
                  </a:lnTo>
                  <a:lnTo>
                    <a:pt x="189757" y="484838"/>
                  </a:lnTo>
                  <a:lnTo>
                    <a:pt x="195733" y="495769"/>
                  </a:lnTo>
                  <a:lnTo>
                    <a:pt x="202108" y="507035"/>
                  </a:lnTo>
                  <a:lnTo>
                    <a:pt x="209890" y="5204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664680" y="2470128"/>
              <a:ext cx="161848" cy="246225"/>
            </a:xfrm>
            <a:custGeom>
              <a:avLst/>
              <a:gdLst/>
              <a:ahLst/>
              <a:cxnLst/>
              <a:rect l="0" t="0" r="0" b="0"/>
              <a:pathLst>
                <a:path w="161848" h="246225">
                  <a:moveTo>
                    <a:pt x="31444" y="88297"/>
                  </a:moveTo>
                  <a:lnTo>
                    <a:pt x="43112" y="88230"/>
                  </a:lnTo>
                  <a:lnTo>
                    <a:pt x="53600" y="87589"/>
                  </a:lnTo>
                  <a:lnTo>
                    <a:pt x="63907" y="86297"/>
                  </a:lnTo>
                  <a:lnTo>
                    <a:pt x="74381" y="84611"/>
                  </a:lnTo>
                  <a:lnTo>
                    <a:pt x="85373" y="82942"/>
                  </a:lnTo>
                  <a:lnTo>
                    <a:pt x="97012" y="81520"/>
                  </a:lnTo>
                  <a:lnTo>
                    <a:pt x="109093" y="80076"/>
                  </a:lnTo>
                  <a:lnTo>
                    <a:pt x="121199" y="77969"/>
                  </a:lnTo>
                  <a:lnTo>
                    <a:pt x="133063" y="74874"/>
                  </a:lnTo>
                  <a:lnTo>
                    <a:pt x="143960" y="70472"/>
                  </a:lnTo>
                  <a:lnTo>
                    <a:pt x="152680" y="64302"/>
                  </a:lnTo>
                  <a:lnTo>
                    <a:pt x="158745" y="56301"/>
                  </a:lnTo>
                  <a:lnTo>
                    <a:pt x="161847" y="47029"/>
                  </a:lnTo>
                  <a:lnTo>
                    <a:pt x="161518" y="37436"/>
                  </a:lnTo>
                  <a:lnTo>
                    <a:pt x="157844" y="28113"/>
                  </a:lnTo>
                  <a:lnTo>
                    <a:pt x="151176" y="19587"/>
                  </a:lnTo>
                  <a:lnTo>
                    <a:pt x="141835" y="12473"/>
                  </a:lnTo>
                  <a:lnTo>
                    <a:pt x="130268" y="6960"/>
                  </a:lnTo>
                  <a:lnTo>
                    <a:pt x="117134" y="3056"/>
                  </a:lnTo>
                  <a:lnTo>
                    <a:pt x="103190" y="787"/>
                  </a:lnTo>
                  <a:lnTo>
                    <a:pt x="88939" y="0"/>
                  </a:lnTo>
                  <a:lnTo>
                    <a:pt x="74951" y="587"/>
                  </a:lnTo>
                  <a:lnTo>
                    <a:pt x="61938" y="2567"/>
                  </a:lnTo>
                  <a:lnTo>
                    <a:pt x="50191" y="5825"/>
                  </a:lnTo>
                  <a:lnTo>
                    <a:pt x="39813" y="10299"/>
                  </a:lnTo>
                  <a:lnTo>
                    <a:pt x="30898" y="16051"/>
                  </a:lnTo>
                  <a:lnTo>
                    <a:pt x="23342" y="22999"/>
                  </a:lnTo>
                  <a:lnTo>
                    <a:pt x="16908" y="31105"/>
                  </a:lnTo>
                  <a:lnTo>
                    <a:pt x="11335" y="40448"/>
                  </a:lnTo>
                  <a:lnTo>
                    <a:pt x="6408" y="50957"/>
                  </a:lnTo>
                  <a:lnTo>
                    <a:pt x="2435" y="62437"/>
                  </a:lnTo>
                  <a:lnTo>
                    <a:pt x="202" y="74667"/>
                  </a:lnTo>
                  <a:lnTo>
                    <a:pt x="0" y="87444"/>
                  </a:lnTo>
                  <a:lnTo>
                    <a:pt x="1663" y="100446"/>
                  </a:lnTo>
                  <a:lnTo>
                    <a:pt x="4838" y="113249"/>
                  </a:lnTo>
                  <a:lnTo>
                    <a:pt x="9159" y="125640"/>
                  </a:lnTo>
                  <a:lnTo>
                    <a:pt x="14313" y="137757"/>
                  </a:lnTo>
                  <a:lnTo>
                    <a:pt x="20056" y="149966"/>
                  </a:lnTo>
                  <a:lnTo>
                    <a:pt x="26212" y="162472"/>
                  </a:lnTo>
                  <a:lnTo>
                    <a:pt x="32817" y="174990"/>
                  </a:lnTo>
                  <a:lnTo>
                    <a:pt x="40090" y="186869"/>
                  </a:lnTo>
                  <a:lnTo>
                    <a:pt x="48097" y="197782"/>
                  </a:lnTo>
                  <a:lnTo>
                    <a:pt x="56764" y="207567"/>
                  </a:lnTo>
                  <a:lnTo>
                    <a:pt x="65961" y="216068"/>
                  </a:lnTo>
                  <a:lnTo>
                    <a:pt x="75556" y="223334"/>
                  </a:lnTo>
                  <a:lnTo>
                    <a:pt x="85563" y="229418"/>
                  </a:lnTo>
                  <a:lnTo>
                    <a:pt x="97431" y="234874"/>
                  </a:lnTo>
                  <a:lnTo>
                    <a:pt x="115554" y="240183"/>
                  </a:lnTo>
                  <a:lnTo>
                    <a:pt x="147258" y="246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863383" y="2507300"/>
              <a:ext cx="127540" cy="188907"/>
            </a:xfrm>
            <a:custGeom>
              <a:avLst/>
              <a:gdLst/>
              <a:ahLst/>
              <a:cxnLst/>
              <a:rect l="0" t="0" r="0" b="0"/>
              <a:pathLst>
                <a:path w="127540" h="188907">
                  <a:moveTo>
                    <a:pt x="127539" y="61653"/>
                  </a:moveTo>
                  <a:lnTo>
                    <a:pt x="127405" y="50052"/>
                  </a:lnTo>
                  <a:lnTo>
                    <a:pt x="126125" y="40203"/>
                  </a:lnTo>
                  <a:lnTo>
                    <a:pt x="123526" y="31203"/>
                  </a:lnTo>
                  <a:lnTo>
                    <a:pt x="119634" y="22934"/>
                  </a:lnTo>
                  <a:lnTo>
                    <a:pt x="114353" y="15555"/>
                  </a:lnTo>
                  <a:lnTo>
                    <a:pt x="107767" y="9099"/>
                  </a:lnTo>
                  <a:lnTo>
                    <a:pt x="100095" y="3938"/>
                  </a:lnTo>
                  <a:lnTo>
                    <a:pt x="91584" y="829"/>
                  </a:lnTo>
                  <a:lnTo>
                    <a:pt x="82462" y="0"/>
                  </a:lnTo>
                  <a:lnTo>
                    <a:pt x="73068" y="1224"/>
                  </a:lnTo>
                  <a:lnTo>
                    <a:pt x="63843" y="4097"/>
                  </a:lnTo>
                  <a:lnTo>
                    <a:pt x="55011" y="8211"/>
                  </a:lnTo>
                  <a:lnTo>
                    <a:pt x="46607" y="13224"/>
                  </a:lnTo>
                  <a:lnTo>
                    <a:pt x="38577" y="18872"/>
                  </a:lnTo>
                  <a:lnTo>
                    <a:pt x="30844" y="24964"/>
                  </a:lnTo>
                  <a:lnTo>
                    <a:pt x="23495" y="31527"/>
                  </a:lnTo>
                  <a:lnTo>
                    <a:pt x="16781" y="38771"/>
                  </a:lnTo>
                  <a:lnTo>
                    <a:pt x="10789" y="46768"/>
                  </a:lnTo>
                  <a:lnTo>
                    <a:pt x="5782" y="55768"/>
                  </a:lnTo>
                  <a:lnTo>
                    <a:pt x="2249" y="66252"/>
                  </a:lnTo>
                  <a:lnTo>
                    <a:pt x="325" y="78339"/>
                  </a:lnTo>
                  <a:lnTo>
                    <a:pt x="0" y="91525"/>
                  </a:lnTo>
                  <a:lnTo>
                    <a:pt x="1294" y="104907"/>
                  </a:lnTo>
                  <a:lnTo>
                    <a:pt x="4053" y="117936"/>
                  </a:lnTo>
                  <a:lnTo>
                    <a:pt x="8004" y="130274"/>
                  </a:lnTo>
                  <a:lnTo>
                    <a:pt x="12866" y="141633"/>
                  </a:lnTo>
                  <a:lnTo>
                    <a:pt x="18394" y="151968"/>
                  </a:lnTo>
                  <a:lnTo>
                    <a:pt x="24561" y="161247"/>
                  </a:lnTo>
                  <a:lnTo>
                    <a:pt x="31531" y="169348"/>
                  </a:lnTo>
                  <a:lnTo>
                    <a:pt x="39337" y="176313"/>
                  </a:lnTo>
                  <a:lnTo>
                    <a:pt x="48038" y="181993"/>
                  </a:lnTo>
                  <a:lnTo>
                    <a:pt x="57789" y="185987"/>
                  </a:lnTo>
                  <a:lnTo>
                    <a:pt x="68560" y="188229"/>
                  </a:lnTo>
                  <a:lnTo>
                    <a:pt x="79782" y="188906"/>
                  </a:lnTo>
                  <a:lnTo>
                    <a:pt x="91640" y="188249"/>
                  </a:lnTo>
                  <a:lnTo>
                    <a:pt x="106293" y="185084"/>
                  </a:lnTo>
                  <a:lnTo>
                    <a:pt x="127539" y="1774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12655" y="2558425"/>
              <a:ext cx="25667" cy="147399"/>
            </a:xfrm>
            <a:custGeom>
              <a:avLst/>
              <a:gdLst/>
              <a:ahLst/>
              <a:cxnLst/>
              <a:rect l="0" t="0" r="0" b="0"/>
              <a:pathLst>
                <a:path w="25667" h="147399">
                  <a:moveTo>
                    <a:pt x="4609" y="0"/>
                  </a:moveTo>
                  <a:lnTo>
                    <a:pt x="1809" y="8868"/>
                  </a:lnTo>
                  <a:lnTo>
                    <a:pt x="307" y="17855"/>
                  </a:lnTo>
                  <a:lnTo>
                    <a:pt x="0" y="27850"/>
                  </a:lnTo>
                  <a:lnTo>
                    <a:pt x="679" y="38831"/>
                  </a:lnTo>
                  <a:lnTo>
                    <a:pt x="2148" y="50642"/>
                  </a:lnTo>
                  <a:lnTo>
                    <a:pt x="4216" y="63096"/>
                  </a:lnTo>
                  <a:lnTo>
                    <a:pt x="6726" y="75861"/>
                  </a:lnTo>
                  <a:lnTo>
                    <a:pt x="9549" y="88493"/>
                  </a:lnTo>
                  <a:lnTo>
                    <a:pt x="12586" y="100748"/>
                  </a:lnTo>
                  <a:lnTo>
                    <a:pt x="15619" y="112132"/>
                  </a:lnTo>
                  <a:lnTo>
                    <a:pt x="18595" y="122930"/>
                  </a:lnTo>
                  <a:lnTo>
                    <a:pt x="21777" y="134088"/>
                  </a:lnTo>
                  <a:lnTo>
                    <a:pt x="25666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085679" y="2432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201492" y="2498181"/>
              <a:ext cx="252685" cy="154754"/>
            </a:xfrm>
            <a:custGeom>
              <a:avLst/>
              <a:gdLst/>
              <a:ahLst/>
              <a:cxnLst/>
              <a:rect l="0" t="0" r="0" b="0"/>
              <a:pathLst>
                <a:path w="252685" h="154754">
                  <a:moveTo>
                    <a:pt x="0" y="112886"/>
                  </a:moveTo>
                  <a:lnTo>
                    <a:pt x="2934" y="124554"/>
                  </a:lnTo>
                  <a:lnTo>
                    <a:pt x="5716" y="135043"/>
                  </a:lnTo>
                  <a:lnTo>
                    <a:pt x="8598" y="145273"/>
                  </a:lnTo>
                  <a:lnTo>
                    <a:pt x="10997" y="152926"/>
                  </a:lnTo>
                  <a:lnTo>
                    <a:pt x="11990" y="154753"/>
                  </a:lnTo>
                  <a:lnTo>
                    <a:pt x="11570" y="151458"/>
                  </a:lnTo>
                  <a:lnTo>
                    <a:pt x="10110" y="144548"/>
                  </a:lnTo>
                  <a:lnTo>
                    <a:pt x="8114" y="135220"/>
                  </a:lnTo>
                  <a:lnTo>
                    <a:pt x="6133" y="124295"/>
                  </a:lnTo>
                  <a:lnTo>
                    <a:pt x="4454" y="112318"/>
                  </a:lnTo>
                  <a:lnTo>
                    <a:pt x="3153" y="99646"/>
                  </a:lnTo>
                  <a:lnTo>
                    <a:pt x="2193" y="86516"/>
                  </a:lnTo>
                  <a:lnTo>
                    <a:pt x="1520" y="73094"/>
                  </a:lnTo>
                  <a:lnTo>
                    <a:pt x="1558" y="59976"/>
                  </a:lnTo>
                  <a:lnTo>
                    <a:pt x="3172" y="48150"/>
                  </a:lnTo>
                  <a:lnTo>
                    <a:pt x="6706" y="38063"/>
                  </a:lnTo>
                  <a:lnTo>
                    <a:pt x="12028" y="30139"/>
                  </a:lnTo>
                  <a:lnTo>
                    <a:pt x="18815" y="25014"/>
                  </a:lnTo>
                  <a:lnTo>
                    <a:pt x="26708" y="22765"/>
                  </a:lnTo>
                  <a:lnTo>
                    <a:pt x="35243" y="23340"/>
                  </a:lnTo>
                  <a:lnTo>
                    <a:pt x="43877" y="26825"/>
                  </a:lnTo>
                  <a:lnTo>
                    <a:pt x="52300" y="32974"/>
                  </a:lnTo>
                  <a:lnTo>
                    <a:pt x="60257" y="41150"/>
                  </a:lnTo>
                  <a:lnTo>
                    <a:pt x="67455" y="50529"/>
                  </a:lnTo>
                  <a:lnTo>
                    <a:pt x="73821" y="60532"/>
                  </a:lnTo>
                  <a:lnTo>
                    <a:pt x="79605" y="70837"/>
                  </a:lnTo>
                  <a:lnTo>
                    <a:pt x="85264" y="81281"/>
                  </a:lnTo>
                  <a:lnTo>
                    <a:pt x="91073" y="91758"/>
                  </a:lnTo>
                  <a:lnTo>
                    <a:pt x="96978" y="101232"/>
                  </a:lnTo>
                  <a:lnTo>
                    <a:pt x="103241" y="107260"/>
                  </a:lnTo>
                  <a:lnTo>
                    <a:pt x="109628" y="108475"/>
                  </a:lnTo>
                  <a:lnTo>
                    <a:pt x="114766" y="105510"/>
                  </a:lnTo>
                  <a:lnTo>
                    <a:pt x="118472" y="99321"/>
                  </a:lnTo>
                  <a:lnTo>
                    <a:pt x="121205" y="90919"/>
                  </a:lnTo>
                  <a:lnTo>
                    <a:pt x="123595" y="81288"/>
                  </a:lnTo>
                  <a:lnTo>
                    <a:pt x="126025" y="71067"/>
                  </a:lnTo>
                  <a:lnTo>
                    <a:pt x="128643" y="60591"/>
                  </a:lnTo>
                  <a:lnTo>
                    <a:pt x="131471" y="50022"/>
                  </a:lnTo>
                  <a:lnTo>
                    <a:pt x="134492" y="39437"/>
                  </a:lnTo>
                  <a:lnTo>
                    <a:pt x="137994" y="29192"/>
                  </a:lnTo>
                  <a:lnTo>
                    <a:pt x="142554" y="19909"/>
                  </a:lnTo>
                  <a:lnTo>
                    <a:pt x="148396" y="11863"/>
                  </a:lnTo>
                  <a:lnTo>
                    <a:pt x="155269" y="5476"/>
                  </a:lnTo>
                  <a:lnTo>
                    <a:pt x="162645" y="1465"/>
                  </a:lnTo>
                  <a:lnTo>
                    <a:pt x="170161" y="0"/>
                  </a:lnTo>
                  <a:lnTo>
                    <a:pt x="177645" y="948"/>
                  </a:lnTo>
                  <a:lnTo>
                    <a:pt x="185043" y="4160"/>
                  </a:lnTo>
                  <a:lnTo>
                    <a:pt x="192349" y="9316"/>
                  </a:lnTo>
                  <a:lnTo>
                    <a:pt x="199577" y="16012"/>
                  </a:lnTo>
                  <a:lnTo>
                    <a:pt x="206742" y="23860"/>
                  </a:lnTo>
                  <a:lnTo>
                    <a:pt x="213859" y="32539"/>
                  </a:lnTo>
                  <a:lnTo>
                    <a:pt x="220775" y="41803"/>
                  </a:lnTo>
                  <a:lnTo>
                    <a:pt x="227194" y="51474"/>
                  </a:lnTo>
                  <a:lnTo>
                    <a:pt x="232987" y="61428"/>
                  </a:lnTo>
                  <a:lnTo>
                    <a:pt x="238030" y="71740"/>
                  </a:lnTo>
                  <a:lnTo>
                    <a:pt x="242119" y="82655"/>
                  </a:lnTo>
                  <a:lnTo>
                    <a:pt x="245238" y="94243"/>
                  </a:lnTo>
                  <a:lnTo>
                    <a:pt x="247523" y="105833"/>
                  </a:lnTo>
                  <a:lnTo>
                    <a:pt x="249398" y="117243"/>
                  </a:lnTo>
                  <a:lnTo>
                    <a:pt x="251023" y="129476"/>
                  </a:lnTo>
                  <a:lnTo>
                    <a:pt x="252684" y="1444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40452" y="2500826"/>
              <a:ext cx="176937" cy="162884"/>
            </a:xfrm>
            <a:custGeom>
              <a:avLst/>
              <a:gdLst/>
              <a:ahLst/>
              <a:cxnLst/>
              <a:rect l="0" t="0" r="0" b="0"/>
              <a:pathLst>
                <a:path w="176937" h="162884">
                  <a:moveTo>
                    <a:pt x="71651" y="162883"/>
                  </a:moveTo>
                  <a:lnTo>
                    <a:pt x="74585" y="151215"/>
                  </a:lnTo>
                  <a:lnTo>
                    <a:pt x="77367" y="140726"/>
                  </a:lnTo>
                  <a:lnTo>
                    <a:pt x="80263" y="130420"/>
                  </a:lnTo>
                  <a:lnTo>
                    <a:pt x="83130" y="119946"/>
                  </a:lnTo>
                  <a:lnTo>
                    <a:pt x="85647" y="108954"/>
                  </a:lnTo>
                  <a:lnTo>
                    <a:pt x="87652" y="97316"/>
                  </a:lnTo>
                  <a:lnTo>
                    <a:pt x="88993" y="85235"/>
                  </a:lnTo>
                  <a:lnTo>
                    <a:pt x="89439" y="73129"/>
                  </a:lnTo>
                  <a:lnTo>
                    <a:pt x="88954" y="61246"/>
                  </a:lnTo>
                  <a:lnTo>
                    <a:pt x="87492" y="49658"/>
                  </a:lnTo>
                  <a:lnTo>
                    <a:pt x="84915" y="38345"/>
                  </a:lnTo>
                  <a:lnTo>
                    <a:pt x="81251" y="27272"/>
                  </a:lnTo>
                  <a:lnTo>
                    <a:pt x="76504" y="17040"/>
                  </a:lnTo>
                  <a:lnTo>
                    <a:pt x="70569" y="8832"/>
                  </a:lnTo>
                  <a:lnTo>
                    <a:pt x="63507" y="3139"/>
                  </a:lnTo>
                  <a:lnTo>
                    <a:pt x="55664" y="132"/>
                  </a:lnTo>
                  <a:lnTo>
                    <a:pt x="47563" y="0"/>
                  </a:lnTo>
                  <a:lnTo>
                    <a:pt x="39528" y="2545"/>
                  </a:lnTo>
                  <a:lnTo>
                    <a:pt x="31847" y="7302"/>
                  </a:lnTo>
                  <a:lnTo>
                    <a:pt x="24842" y="13759"/>
                  </a:lnTo>
                  <a:lnTo>
                    <a:pt x="18620" y="21466"/>
                  </a:lnTo>
                  <a:lnTo>
                    <a:pt x="13272" y="30228"/>
                  </a:lnTo>
                  <a:lnTo>
                    <a:pt x="8970" y="40085"/>
                  </a:lnTo>
                  <a:lnTo>
                    <a:pt x="5704" y="50978"/>
                  </a:lnTo>
                  <a:lnTo>
                    <a:pt x="3323" y="62903"/>
                  </a:lnTo>
                  <a:lnTo>
                    <a:pt x="1633" y="75972"/>
                  </a:lnTo>
                  <a:lnTo>
                    <a:pt x="465" y="90125"/>
                  </a:lnTo>
                  <a:lnTo>
                    <a:pt x="0" y="104697"/>
                  </a:lnTo>
                  <a:lnTo>
                    <a:pt x="744" y="118560"/>
                  </a:lnTo>
                  <a:lnTo>
                    <a:pt x="2881" y="131124"/>
                  </a:lnTo>
                  <a:lnTo>
                    <a:pt x="6453" y="141845"/>
                  </a:lnTo>
                  <a:lnTo>
                    <a:pt x="11524" y="149991"/>
                  </a:lnTo>
                  <a:lnTo>
                    <a:pt x="17971" y="155418"/>
                  </a:lnTo>
                  <a:lnTo>
                    <a:pt x="25383" y="158130"/>
                  </a:lnTo>
                  <a:lnTo>
                    <a:pt x="33189" y="158003"/>
                  </a:lnTo>
                  <a:lnTo>
                    <a:pt x="41020" y="155248"/>
                  </a:lnTo>
                  <a:lnTo>
                    <a:pt x="48565" y="149996"/>
                  </a:lnTo>
                  <a:lnTo>
                    <a:pt x="55478" y="142136"/>
                  </a:lnTo>
                  <a:lnTo>
                    <a:pt x="61639" y="131857"/>
                  </a:lnTo>
                  <a:lnTo>
                    <a:pt x="66944" y="119737"/>
                  </a:lnTo>
                  <a:lnTo>
                    <a:pt x="71217" y="106548"/>
                  </a:lnTo>
                  <a:lnTo>
                    <a:pt x="74468" y="92917"/>
                  </a:lnTo>
                  <a:lnTo>
                    <a:pt x="76991" y="82177"/>
                  </a:lnTo>
                  <a:lnTo>
                    <a:pt x="79290" y="78347"/>
                  </a:lnTo>
                  <a:lnTo>
                    <a:pt x="81873" y="80291"/>
                  </a:lnTo>
                  <a:lnTo>
                    <a:pt x="85157" y="85860"/>
                  </a:lnTo>
                  <a:lnTo>
                    <a:pt x="89269" y="93522"/>
                  </a:lnTo>
                  <a:lnTo>
                    <a:pt x="94136" y="102372"/>
                  </a:lnTo>
                  <a:lnTo>
                    <a:pt x="99618" y="111889"/>
                  </a:lnTo>
                  <a:lnTo>
                    <a:pt x="105730" y="121462"/>
                  </a:lnTo>
                  <a:lnTo>
                    <a:pt x="112651" y="130317"/>
                  </a:lnTo>
                  <a:lnTo>
                    <a:pt x="120408" y="138092"/>
                  </a:lnTo>
                  <a:lnTo>
                    <a:pt x="128824" y="144463"/>
                  </a:lnTo>
                  <a:lnTo>
                    <a:pt x="138629" y="149469"/>
                  </a:lnTo>
                  <a:lnTo>
                    <a:pt x="152926" y="152427"/>
                  </a:lnTo>
                  <a:lnTo>
                    <a:pt x="176936" y="1523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41159" y="2295212"/>
              <a:ext cx="28873" cy="336913"/>
            </a:xfrm>
            <a:custGeom>
              <a:avLst/>
              <a:gdLst/>
              <a:ahLst/>
              <a:cxnLst/>
              <a:rect l="0" t="0" r="0" b="0"/>
              <a:pathLst>
                <a:path w="28873" h="336913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7" y="36457"/>
                  </a:lnTo>
                  <a:lnTo>
                    <a:pt x="200" y="50132"/>
                  </a:lnTo>
                  <a:lnTo>
                    <a:pt x="0" y="63812"/>
                  </a:lnTo>
                  <a:lnTo>
                    <a:pt x="652" y="77046"/>
                  </a:lnTo>
                  <a:lnTo>
                    <a:pt x="1890" y="90362"/>
                  </a:lnTo>
                  <a:lnTo>
                    <a:pt x="3253" y="105035"/>
                  </a:lnTo>
                  <a:lnTo>
                    <a:pt x="4467" y="121668"/>
                  </a:lnTo>
                  <a:lnTo>
                    <a:pt x="5602" y="139585"/>
                  </a:lnTo>
                  <a:lnTo>
                    <a:pt x="6970" y="157243"/>
                  </a:lnTo>
                  <a:lnTo>
                    <a:pt x="8736" y="173759"/>
                  </a:lnTo>
                  <a:lnTo>
                    <a:pt x="10755" y="189254"/>
                  </a:lnTo>
                  <a:lnTo>
                    <a:pt x="12656" y="204480"/>
                  </a:lnTo>
                  <a:lnTo>
                    <a:pt x="14238" y="219931"/>
                  </a:lnTo>
                  <a:lnTo>
                    <a:pt x="15621" y="235461"/>
                  </a:lnTo>
                  <a:lnTo>
                    <a:pt x="17158" y="250455"/>
                  </a:lnTo>
                  <a:lnTo>
                    <a:pt x="19038" y="264583"/>
                  </a:lnTo>
                  <a:lnTo>
                    <a:pt x="21140" y="277766"/>
                  </a:lnTo>
                  <a:lnTo>
                    <a:pt x="23319" y="291526"/>
                  </a:lnTo>
                  <a:lnTo>
                    <a:pt x="25769" y="309301"/>
                  </a:lnTo>
                  <a:lnTo>
                    <a:pt x="2887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106943" y="2547896"/>
              <a:ext cx="73700" cy="431669"/>
            </a:xfrm>
            <a:custGeom>
              <a:avLst/>
              <a:gdLst/>
              <a:ahLst/>
              <a:cxnLst/>
              <a:rect l="0" t="0" r="0" b="0"/>
              <a:pathLst>
                <a:path w="73700" h="431669">
                  <a:moveTo>
                    <a:pt x="0" y="0"/>
                  </a:moveTo>
                  <a:lnTo>
                    <a:pt x="2866" y="8936"/>
                  </a:lnTo>
                  <a:lnTo>
                    <a:pt x="5009" y="18563"/>
                  </a:lnTo>
                  <a:lnTo>
                    <a:pt x="6612" y="29850"/>
                  </a:lnTo>
                  <a:lnTo>
                    <a:pt x="7792" y="42517"/>
                  </a:lnTo>
                  <a:lnTo>
                    <a:pt x="8641" y="55996"/>
                  </a:lnTo>
                  <a:lnTo>
                    <a:pt x="9242" y="69864"/>
                  </a:lnTo>
                  <a:lnTo>
                    <a:pt x="9831" y="83727"/>
                  </a:lnTo>
                  <a:lnTo>
                    <a:pt x="10763" y="97170"/>
                  </a:lnTo>
                  <a:lnTo>
                    <a:pt x="12209" y="110027"/>
                  </a:lnTo>
                  <a:lnTo>
                    <a:pt x="14165" y="122641"/>
                  </a:lnTo>
                  <a:lnTo>
                    <a:pt x="16550" y="135723"/>
                  </a:lnTo>
                  <a:lnTo>
                    <a:pt x="19260" y="149639"/>
                  </a:lnTo>
                  <a:lnTo>
                    <a:pt x="22046" y="164261"/>
                  </a:lnTo>
                  <a:lnTo>
                    <a:pt x="24529" y="179155"/>
                  </a:lnTo>
                  <a:lnTo>
                    <a:pt x="26532" y="194025"/>
                  </a:lnTo>
                  <a:lnTo>
                    <a:pt x="28215" y="208586"/>
                  </a:lnTo>
                  <a:lnTo>
                    <a:pt x="29958" y="222509"/>
                  </a:lnTo>
                  <a:lnTo>
                    <a:pt x="31991" y="235689"/>
                  </a:lnTo>
                  <a:lnTo>
                    <a:pt x="34528" y="248352"/>
                  </a:lnTo>
                  <a:lnTo>
                    <a:pt x="37842" y="260935"/>
                  </a:lnTo>
                  <a:lnTo>
                    <a:pt x="41999" y="273712"/>
                  </a:lnTo>
                  <a:lnTo>
                    <a:pt x="46739" y="287094"/>
                  </a:lnTo>
                  <a:lnTo>
                    <a:pt x="51607" y="301683"/>
                  </a:lnTo>
                  <a:lnTo>
                    <a:pt x="56316" y="317681"/>
                  </a:lnTo>
                  <a:lnTo>
                    <a:pt x="60612" y="334648"/>
                  </a:lnTo>
                  <a:lnTo>
                    <a:pt x="64190" y="351721"/>
                  </a:lnTo>
                  <a:lnTo>
                    <a:pt x="66963" y="368368"/>
                  </a:lnTo>
                  <a:lnTo>
                    <a:pt x="69015" y="383832"/>
                  </a:lnTo>
                  <a:lnTo>
                    <a:pt x="70705" y="398493"/>
                  </a:lnTo>
                  <a:lnTo>
                    <a:pt x="72181" y="413629"/>
                  </a:lnTo>
                  <a:lnTo>
                    <a:pt x="73699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033243" y="2438430"/>
              <a:ext cx="256921" cy="178504"/>
            </a:xfrm>
            <a:custGeom>
              <a:avLst/>
              <a:gdLst/>
              <a:ahLst/>
              <a:cxnLst/>
              <a:rect l="0" t="0" r="0" b="0"/>
              <a:pathLst>
                <a:path w="256921" h="178504">
                  <a:moveTo>
                    <a:pt x="0" y="130523"/>
                  </a:moveTo>
                  <a:lnTo>
                    <a:pt x="134" y="115988"/>
                  </a:lnTo>
                  <a:lnTo>
                    <a:pt x="1415" y="103357"/>
                  </a:lnTo>
                  <a:lnTo>
                    <a:pt x="4008" y="91452"/>
                  </a:lnTo>
                  <a:lnTo>
                    <a:pt x="7727" y="79970"/>
                  </a:lnTo>
                  <a:lnTo>
                    <a:pt x="12360" y="68778"/>
                  </a:lnTo>
                  <a:lnTo>
                    <a:pt x="17702" y="57796"/>
                  </a:lnTo>
                  <a:lnTo>
                    <a:pt x="23894" y="47126"/>
                  </a:lnTo>
                  <a:lnTo>
                    <a:pt x="31405" y="37032"/>
                  </a:lnTo>
                  <a:lnTo>
                    <a:pt x="40388" y="27621"/>
                  </a:lnTo>
                  <a:lnTo>
                    <a:pt x="50860" y="19167"/>
                  </a:lnTo>
                  <a:lnTo>
                    <a:pt x="62871" y="12166"/>
                  </a:lnTo>
                  <a:lnTo>
                    <a:pt x="76281" y="6761"/>
                  </a:lnTo>
                  <a:lnTo>
                    <a:pt x="90677" y="2945"/>
                  </a:lnTo>
                  <a:lnTo>
                    <a:pt x="105478" y="743"/>
                  </a:lnTo>
                  <a:lnTo>
                    <a:pt x="120317" y="0"/>
                  </a:lnTo>
                  <a:lnTo>
                    <a:pt x="135042" y="448"/>
                  </a:lnTo>
                  <a:lnTo>
                    <a:pt x="149614" y="1803"/>
                  </a:lnTo>
                  <a:lnTo>
                    <a:pt x="164042" y="3830"/>
                  </a:lnTo>
                  <a:lnTo>
                    <a:pt x="178189" y="6662"/>
                  </a:lnTo>
                  <a:lnTo>
                    <a:pt x="191776" y="10773"/>
                  </a:lnTo>
                  <a:lnTo>
                    <a:pt x="204687" y="16319"/>
                  </a:lnTo>
                  <a:lnTo>
                    <a:pt x="216647" y="23162"/>
                  </a:lnTo>
                  <a:lnTo>
                    <a:pt x="227155" y="31052"/>
                  </a:lnTo>
                  <a:lnTo>
                    <a:pt x="236068" y="39735"/>
                  </a:lnTo>
                  <a:lnTo>
                    <a:pt x="243392" y="49158"/>
                  </a:lnTo>
                  <a:lnTo>
                    <a:pt x="249104" y="59461"/>
                  </a:lnTo>
                  <a:lnTo>
                    <a:pt x="253346" y="70645"/>
                  </a:lnTo>
                  <a:lnTo>
                    <a:pt x="256062" y="82425"/>
                  </a:lnTo>
                  <a:lnTo>
                    <a:pt x="256920" y="94332"/>
                  </a:lnTo>
                  <a:lnTo>
                    <a:pt x="255906" y="106077"/>
                  </a:lnTo>
                  <a:lnTo>
                    <a:pt x="253277" y="117404"/>
                  </a:lnTo>
                  <a:lnTo>
                    <a:pt x="249380" y="128011"/>
                  </a:lnTo>
                  <a:lnTo>
                    <a:pt x="244534" y="137806"/>
                  </a:lnTo>
                  <a:lnTo>
                    <a:pt x="238842" y="146704"/>
                  </a:lnTo>
                  <a:lnTo>
                    <a:pt x="232197" y="154543"/>
                  </a:lnTo>
                  <a:lnTo>
                    <a:pt x="224614" y="161333"/>
                  </a:lnTo>
                  <a:lnTo>
                    <a:pt x="216065" y="167064"/>
                  </a:lnTo>
                  <a:lnTo>
                    <a:pt x="206416" y="171623"/>
                  </a:lnTo>
                  <a:lnTo>
                    <a:pt x="195702" y="175058"/>
                  </a:lnTo>
                  <a:lnTo>
                    <a:pt x="184254" y="177383"/>
                  </a:lnTo>
                  <a:lnTo>
                    <a:pt x="172577" y="178503"/>
                  </a:lnTo>
                  <a:lnTo>
                    <a:pt x="160999" y="178483"/>
                  </a:lnTo>
                  <a:lnTo>
                    <a:pt x="150085" y="177669"/>
                  </a:lnTo>
                  <a:lnTo>
                    <a:pt x="139662" y="176510"/>
                  </a:lnTo>
                  <a:lnTo>
                    <a:pt x="128816" y="174909"/>
                  </a:lnTo>
                  <a:lnTo>
                    <a:pt x="115814" y="1726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28042" y="2516310"/>
              <a:ext cx="147242" cy="126189"/>
            </a:xfrm>
            <a:custGeom>
              <a:avLst/>
              <a:gdLst/>
              <a:ahLst/>
              <a:cxnLst/>
              <a:rect l="0" t="0" r="0" b="0"/>
              <a:pathLst>
                <a:path w="147242" h="126189">
                  <a:moveTo>
                    <a:pt x="0" y="105285"/>
                  </a:moveTo>
                  <a:lnTo>
                    <a:pt x="14534" y="102352"/>
                  </a:lnTo>
                  <a:lnTo>
                    <a:pt x="27165" y="99569"/>
                  </a:lnTo>
                  <a:lnTo>
                    <a:pt x="39065" y="96665"/>
                  </a:lnTo>
                  <a:lnTo>
                    <a:pt x="50374" y="93452"/>
                  </a:lnTo>
                  <a:lnTo>
                    <a:pt x="60918" y="89639"/>
                  </a:lnTo>
                  <a:lnTo>
                    <a:pt x="70646" y="85117"/>
                  </a:lnTo>
                  <a:lnTo>
                    <a:pt x="79492" y="79781"/>
                  </a:lnTo>
                  <a:lnTo>
                    <a:pt x="87289" y="73444"/>
                  </a:lnTo>
                  <a:lnTo>
                    <a:pt x="94043" y="66106"/>
                  </a:lnTo>
                  <a:lnTo>
                    <a:pt x="99580" y="57908"/>
                  </a:lnTo>
                  <a:lnTo>
                    <a:pt x="103476" y="49034"/>
                  </a:lnTo>
                  <a:lnTo>
                    <a:pt x="105639" y="39673"/>
                  </a:lnTo>
                  <a:lnTo>
                    <a:pt x="105785" y="30457"/>
                  </a:lnTo>
                  <a:lnTo>
                    <a:pt x="103307" y="22416"/>
                  </a:lnTo>
                  <a:lnTo>
                    <a:pt x="98126" y="16023"/>
                  </a:lnTo>
                  <a:lnTo>
                    <a:pt x="90920" y="11564"/>
                  </a:lnTo>
                  <a:lnTo>
                    <a:pt x="82797" y="9389"/>
                  </a:lnTo>
                  <a:lnTo>
                    <a:pt x="74490" y="9451"/>
                  </a:lnTo>
                  <a:lnTo>
                    <a:pt x="66327" y="11577"/>
                  </a:lnTo>
                  <a:lnTo>
                    <a:pt x="58398" y="15653"/>
                  </a:lnTo>
                  <a:lnTo>
                    <a:pt x="50709" y="21430"/>
                  </a:lnTo>
                  <a:lnTo>
                    <a:pt x="43548" y="28729"/>
                  </a:lnTo>
                  <a:lnTo>
                    <a:pt x="37483" y="37521"/>
                  </a:lnTo>
                  <a:lnTo>
                    <a:pt x="32743" y="47651"/>
                  </a:lnTo>
                  <a:lnTo>
                    <a:pt x="29557" y="58706"/>
                  </a:lnTo>
                  <a:lnTo>
                    <a:pt x="28317" y="70117"/>
                  </a:lnTo>
                  <a:lnTo>
                    <a:pt x="29047" y="81523"/>
                  </a:lnTo>
                  <a:lnTo>
                    <a:pt x="31638" y="92450"/>
                  </a:lnTo>
                  <a:lnTo>
                    <a:pt x="36036" y="102256"/>
                  </a:lnTo>
                  <a:lnTo>
                    <a:pt x="42033" y="110691"/>
                  </a:lnTo>
                  <a:lnTo>
                    <a:pt x="49479" y="117523"/>
                  </a:lnTo>
                  <a:lnTo>
                    <a:pt x="58372" y="122371"/>
                  </a:lnTo>
                  <a:lnTo>
                    <a:pt x="68571" y="125221"/>
                  </a:lnTo>
                  <a:lnTo>
                    <a:pt x="79671" y="126188"/>
                  </a:lnTo>
                  <a:lnTo>
                    <a:pt x="91112" y="125332"/>
                  </a:lnTo>
                  <a:lnTo>
                    <a:pt x="102537" y="122868"/>
                  </a:lnTo>
                  <a:lnTo>
                    <a:pt x="113478" y="118945"/>
                  </a:lnTo>
                  <a:lnTo>
                    <a:pt x="123294" y="113572"/>
                  </a:lnTo>
                  <a:lnTo>
                    <a:pt x="131734" y="106882"/>
                  </a:lnTo>
                  <a:lnTo>
                    <a:pt x="138570" y="98950"/>
                  </a:lnTo>
                  <a:lnTo>
                    <a:pt x="143422" y="89724"/>
                  </a:lnTo>
                  <a:lnTo>
                    <a:pt x="146273" y="79299"/>
                  </a:lnTo>
                  <a:lnTo>
                    <a:pt x="147241" y="68045"/>
                  </a:lnTo>
                  <a:lnTo>
                    <a:pt x="146386" y="56499"/>
                  </a:lnTo>
                  <a:lnTo>
                    <a:pt x="143932" y="45008"/>
                  </a:lnTo>
                  <a:lnTo>
                    <a:pt x="140309" y="34154"/>
                  </a:lnTo>
                  <a:lnTo>
                    <a:pt x="135611" y="23776"/>
                  </a:lnTo>
                  <a:lnTo>
                    <a:pt x="128316" y="1296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549139" y="2526839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1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9" y="41074"/>
                  </a:lnTo>
                  <a:lnTo>
                    <a:pt x="356" y="54416"/>
                  </a:lnTo>
                  <a:lnTo>
                    <a:pt x="1653" y="67924"/>
                  </a:lnTo>
                  <a:lnTo>
                    <a:pt x="4154" y="81569"/>
                  </a:lnTo>
                  <a:lnTo>
                    <a:pt x="7678" y="95096"/>
                  </a:lnTo>
                  <a:lnTo>
                    <a:pt x="12233" y="109580"/>
                  </a:lnTo>
                  <a:lnTo>
                    <a:pt x="19341" y="128529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538611" y="2432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633368" y="2522999"/>
              <a:ext cx="157928" cy="140711"/>
            </a:xfrm>
            <a:custGeom>
              <a:avLst/>
              <a:gdLst/>
              <a:ahLst/>
              <a:cxnLst/>
              <a:rect l="0" t="0" r="0" b="0"/>
              <a:pathLst>
                <a:path w="157928" h="140711">
                  <a:moveTo>
                    <a:pt x="0" y="35426"/>
                  </a:moveTo>
                  <a:lnTo>
                    <a:pt x="2933" y="44294"/>
                  </a:lnTo>
                  <a:lnTo>
                    <a:pt x="5716" y="53281"/>
                  </a:lnTo>
                  <a:lnTo>
                    <a:pt x="8620" y="63272"/>
                  </a:lnTo>
                  <a:lnTo>
                    <a:pt x="11833" y="74079"/>
                  </a:lnTo>
                  <a:lnTo>
                    <a:pt x="15646" y="85243"/>
                  </a:lnTo>
                  <a:lnTo>
                    <a:pt x="20101" y="96378"/>
                  </a:lnTo>
                  <a:lnTo>
                    <a:pt x="22991" y="104907"/>
                  </a:lnTo>
                  <a:lnTo>
                    <a:pt x="22322" y="107660"/>
                  </a:lnTo>
                  <a:lnTo>
                    <a:pt x="19955" y="105537"/>
                  </a:lnTo>
                  <a:lnTo>
                    <a:pt x="16961" y="100210"/>
                  </a:lnTo>
                  <a:lnTo>
                    <a:pt x="13713" y="92904"/>
                  </a:lnTo>
                  <a:lnTo>
                    <a:pt x="10514" y="84228"/>
                  </a:lnTo>
                  <a:lnTo>
                    <a:pt x="7730" y="74336"/>
                  </a:lnTo>
                  <a:lnTo>
                    <a:pt x="5527" y="63388"/>
                  </a:lnTo>
                  <a:lnTo>
                    <a:pt x="4216" y="51913"/>
                  </a:lnTo>
                  <a:lnTo>
                    <a:pt x="4316" y="40732"/>
                  </a:lnTo>
                  <a:lnTo>
                    <a:pt x="5987" y="30291"/>
                  </a:lnTo>
                  <a:lnTo>
                    <a:pt x="9399" y="20991"/>
                  </a:lnTo>
                  <a:lnTo>
                    <a:pt x="14888" y="13347"/>
                  </a:lnTo>
                  <a:lnTo>
                    <a:pt x="22429" y="7473"/>
                  </a:lnTo>
                  <a:lnTo>
                    <a:pt x="31559" y="3325"/>
                  </a:lnTo>
                  <a:lnTo>
                    <a:pt x="41588" y="892"/>
                  </a:lnTo>
                  <a:lnTo>
                    <a:pt x="52028" y="0"/>
                  </a:lnTo>
                  <a:lnTo>
                    <a:pt x="62456" y="685"/>
                  </a:lnTo>
                  <a:lnTo>
                    <a:pt x="72450" y="3264"/>
                  </a:lnTo>
                  <a:lnTo>
                    <a:pt x="81835" y="7743"/>
                  </a:lnTo>
                  <a:lnTo>
                    <a:pt x="90626" y="14020"/>
                  </a:lnTo>
                  <a:lnTo>
                    <a:pt x="98926" y="22053"/>
                  </a:lnTo>
                  <a:lnTo>
                    <a:pt x="106842" y="31638"/>
                  </a:lnTo>
                  <a:lnTo>
                    <a:pt x="114314" y="42310"/>
                  </a:lnTo>
                  <a:lnTo>
                    <a:pt x="121114" y="53457"/>
                  </a:lnTo>
                  <a:lnTo>
                    <a:pt x="127170" y="64690"/>
                  </a:lnTo>
                  <a:lnTo>
                    <a:pt x="132562" y="75841"/>
                  </a:lnTo>
                  <a:lnTo>
                    <a:pt x="137418" y="86860"/>
                  </a:lnTo>
                  <a:lnTo>
                    <a:pt x="141866" y="97741"/>
                  </a:lnTo>
                  <a:lnTo>
                    <a:pt x="145868" y="108050"/>
                  </a:lnTo>
                  <a:lnTo>
                    <a:pt x="149609" y="117938"/>
                  </a:lnTo>
                  <a:lnTo>
                    <a:pt x="153422" y="128273"/>
                  </a:lnTo>
                  <a:lnTo>
                    <a:pt x="157927" y="140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923553" y="2347854"/>
              <a:ext cx="36199" cy="336913"/>
            </a:xfrm>
            <a:custGeom>
              <a:avLst/>
              <a:gdLst/>
              <a:ahLst/>
              <a:cxnLst/>
              <a:rect l="0" t="0" r="0" b="0"/>
              <a:pathLst>
                <a:path w="36199" h="336913">
                  <a:moveTo>
                    <a:pt x="4612" y="0"/>
                  </a:moveTo>
                  <a:lnTo>
                    <a:pt x="1813" y="14669"/>
                  </a:lnTo>
                  <a:lnTo>
                    <a:pt x="311" y="28580"/>
                  </a:lnTo>
                  <a:lnTo>
                    <a:pt x="0" y="43074"/>
                  </a:lnTo>
                  <a:lnTo>
                    <a:pt x="506" y="58103"/>
                  </a:lnTo>
                  <a:lnTo>
                    <a:pt x="1327" y="73279"/>
                  </a:lnTo>
                  <a:lnTo>
                    <a:pt x="2147" y="88360"/>
                  </a:lnTo>
                  <a:lnTo>
                    <a:pt x="3003" y="103743"/>
                  </a:lnTo>
                  <a:lnTo>
                    <a:pt x="4178" y="120348"/>
                  </a:lnTo>
                  <a:lnTo>
                    <a:pt x="5817" y="138586"/>
                  </a:lnTo>
                  <a:lnTo>
                    <a:pt x="7917" y="158072"/>
                  </a:lnTo>
                  <a:lnTo>
                    <a:pt x="10405" y="177924"/>
                  </a:lnTo>
                  <a:lnTo>
                    <a:pt x="13194" y="197570"/>
                  </a:lnTo>
                  <a:lnTo>
                    <a:pt x="16202" y="216642"/>
                  </a:lnTo>
                  <a:lnTo>
                    <a:pt x="19367" y="234821"/>
                  </a:lnTo>
                  <a:lnTo>
                    <a:pt x="22638" y="252034"/>
                  </a:lnTo>
                  <a:lnTo>
                    <a:pt x="25828" y="268177"/>
                  </a:lnTo>
                  <a:lnTo>
                    <a:pt x="28929" y="284804"/>
                  </a:lnTo>
                  <a:lnTo>
                    <a:pt x="32211" y="305614"/>
                  </a:lnTo>
                  <a:lnTo>
                    <a:pt x="3619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801823" y="2453139"/>
              <a:ext cx="242157" cy="52644"/>
            </a:xfrm>
            <a:custGeom>
              <a:avLst/>
              <a:gdLst/>
              <a:ahLst/>
              <a:cxnLst/>
              <a:rect l="0" t="0" r="0" b="0"/>
              <a:pathLst>
                <a:path w="242157" h="52644">
                  <a:moveTo>
                    <a:pt x="242156" y="52643"/>
                  </a:moveTo>
                  <a:lnTo>
                    <a:pt x="230421" y="49709"/>
                  </a:lnTo>
                  <a:lnTo>
                    <a:pt x="219292" y="46927"/>
                  </a:lnTo>
                  <a:lnTo>
                    <a:pt x="207693" y="44032"/>
                  </a:lnTo>
                  <a:lnTo>
                    <a:pt x="195532" y="41164"/>
                  </a:lnTo>
                  <a:lnTo>
                    <a:pt x="182872" y="38648"/>
                  </a:lnTo>
                  <a:lnTo>
                    <a:pt x="169821" y="36633"/>
                  </a:lnTo>
                  <a:lnTo>
                    <a:pt x="156642" y="34947"/>
                  </a:lnTo>
                  <a:lnTo>
                    <a:pt x="143726" y="33204"/>
                  </a:lnTo>
                  <a:lnTo>
                    <a:pt x="131259" y="31178"/>
                  </a:lnTo>
                  <a:lnTo>
                    <a:pt x="119092" y="28816"/>
                  </a:lnTo>
                  <a:lnTo>
                    <a:pt x="106851" y="26152"/>
                  </a:lnTo>
                  <a:lnTo>
                    <a:pt x="94315" y="23245"/>
                  </a:lnTo>
                  <a:lnTo>
                    <a:pt x="81436" y="20157"/>
                  </a:lnTo>
                  <a:lnTo>
                    <a:pt x="68250" y="16938"/>
                  </a:lnTo>
                  <a:lnTo>
                    <a:pt x="54838" y="13632"/>
                  </a:lnTo>
                  <a:lnTo>
                    <a:pt x="41869" y="10418"/>
                  </a:lnTo>
                  <a:lnTo>
                    <a:pt x="29310" y="7299"/>
                  </a:lnTo>
                  <a:lnTo>
                    <a:pt x="16058" y="40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253899" y="3088786"/>
            <a:ext cx="3912042" cy="1069971"/>
            <a:chOff x="5253899" y="3088786"/>
            <a:chExt cx="3912042" cy="1069971"/>
          </a:xfrm>
        </p:grpSpPr>
        <p:sp>
          <p:nvSpPr>
            <p:cNvPr id="61" name="Freeform 60"/>
            <p:cNvSpPr/>
            <p:nvPr/>
          </p:nvSpPr>
          <p:spPr>
            <a:xfrm>
              <a:off x="5453970" y="3221108"/>
              <a:ext cx="326176" cy="553263"/>
            </a:xfrm>
            <a:custGeom>
              <a:avLst/>
              <a:gdLst/>
              <a:ahLst/>
              <a:cxnLst/>
              <a:rect l="0" t="0" r="0" b="0"/>
              <a:pathLst>
                <a:path w="326176" h="553263">
                  <a:moveTo>
                    <a:pt x="115605" y="32197"/>
                  </a:moveTo>
                  <a:lnTo>
                    <a:pt x="112672" y="43932"/>
                  </a:lnTo>
                  <a:lnTo>
                    <a:pt x="109889" y="55061"/>
                  </a:lnTo>
                  <a:lnTo>
                    <a:pt x="106989" y="66655"/>
                  </a:lnTo>
                  <a:lnTo>
                    <a:pt x="103949" y="78644"/>
                  </a:lnTo>
                  <a:lnTo>
                    <a:pt x="100784" y="90655"/>
                  </a:lnTo>
                  <a:lnTo>
                    <a:pt x="97520" y="102458"/>
                  </a:lnTo>
                  <a:lnTo>
                    <a:pt x="94182" y="113984"/>
                  </a:lnTo>
                  <a:lnTo>
                    <a:pt x="90791" y="125253"/>
                  </a:lnTo>
                  <a:lnTo>
                    <a:pt x="87358" y="136307"/>
                  </a:lnTo>
                  <a:lnTo>
                    <a:pt x="83729" y="147036"/>
                  </a:lnTo>
                  <a:lnTo>
                    <a:pt x="79609" y="157173"/>
                  </a:lnTo>
                  <a:lnTo>
                    <a:pt x="74870" y="166580"/>
                  </a:lnTo>
                  <a:lnTo>
                    <a:pt x="69525" y="173761"/>
                  </a:lnTo>
                  <a:lnTo>
                    <a:pt x="64335" y="176410"/>
                  </a:lnTo>
                  <a:lnTo>
                    <a:pt x="60563" y="174452"/>
                  </a:lnTo>
                  <a:lnTo>
                    <a:pt x="58514" y="168843"/>
                  </a:lnTo>
                  <a:lnTo>
                    <a:pt x="57979" y="160585"/>
                  </a:lnTo>
                  <a:lnTo>
                    <a:pt x="58628" y="150476"/>
                  </a:lnTo>
                  <a:lnTo>
                    <a:pt x="60150" y="139093"/>
                  </a:lnTo>
                  <a:lnTo>
                    <a:pt x="62300" y="126850"/>
                  </a:lnTo>
                  <a:lnTo>
                    <a:pt x="65053" y="114357"/>
                  </a:lnTo>
                  <a:lnTo>
                    <a:pt x="68582" y="102419"/>
                  </a:lnTo>
                  <a:lnTo>
                    <a:pt x="72922" y="91421"/>
                  </a:lnTo>
                  <a:lnTo>
                    <a:pt x="77972" y="81221"/>
                  </a:lnTo>
                  <a:lnTo>
                    <a:pt x="83586" y="71368"/>
                  </a:lnTo>
                  <a:lnTo>
                    <a:pt x="89624" y="61554"/>
                  </a:lnTo>
                  <a:lnTo>
                    <a:pt x="95966" y="51806"/>
                  </a:lnTo>
                  <a:lnTo>
                    <a:pt x="102523" y="42400"/>
                  </a:lnTo>
                  <a:lnTo>
                    <a:pt x="109233" y="33480"/>
                  </a:lnTo>
                  <a:lnTo>
                    <a:pt x="116214" y="25201"/>
                  </a:lnTo>
                  <a:lnTo>
                    <a:pt x="123738" y="17792"/>
                  </a:lnTo>
                  <a:lnTo>
                    <a:pt x="131915" y="11303"/>
                  </a:lnTo>
                  <a:lnTo>
                    <a:pt x="140695" y="5947"/>
                  </a:lnTo>
                  <a:lnTo>
                    <a:pt x="149968" y="2172"/>
                  </a:lnTo>
                  <a:lnTo>
                    <a:pt x="159610" y="92"/>
                  </a:lnTo>
                  <a:lnTo>
                    <a:pt x="169355" y="0"/>
                  </a:lnTo>
                  <a:lnTo>
                    <a:pt x="178817" y="2515"/>
                  </a:lnTo>
                  <a:lnTo>
                    <a:pt x="187804" y="7725"/>
                  </a:lnTo>
                  <a:lnTo>
                    <a:pt x="196142" y="15120"/>
                  </a:lnTo>
                  <a:lnTo>
                    <a:pt x="203597" y="23903"/>
                  </a:lnTo>
                  <a:lnTo>
                    <a:pt x="210129" y="33475"/>
                  </a:lnTo>
                  <a:lnTo>
                    <a:pt x="215856" y="43643"/>
                  </a:lnTo>
                  <a:lnTo>
                    <a:pt x="220944" y="54519"/>
                  </a:lnTo>
                  <a:lnTo>
                    <a:pt x="225557" y="66132"/>
                  </a:lnTo>
                  <a:lnTo>
                    <a:pt x="229826" y="78557"/>
                  </a:lnTo>
                  <a:lnTo>
                    <a:pt x="233855" y="91970"/>
                  </a:lnTo>
                  <a:lnTo>
                    <a:pt x="237712" y="106374"/>
                  </a:lnTo>
                  <a:lnTo>
                    <a:pt x="241286" y="121796"/>
                  </a:lnTo>
                  <a:lnTo>
                    <a:pt x="244307" y="138359"/>
                  </a:lnTo>
                  <a:lnTo>
                    <a:pt x="246666" y="156018"/>
                  </a:lnTo>
                  <a:lnTo>
                    <a:pt x="248249" y="174434"/>
                  </a:lnTo>
                  <a:lnTo>
                    <a:pt x="248862" y="193095"/>
                  </a:lnTo>
                  <a:lnTo>
                    <a:pt x="248494" y="211674"/>
                  </a:lnTo>
                  <a:lnTo>
                    <a:pt x="247282" y="229724"/>
                  </a:lnTo>
                  <a:lnTo>
                    <a:pt x="245404" y="246618"/>
                  </a:lnTo>
                  <a:lnTo>
                    <a:pt x="243033" y="262127"/>
                  </a:lnTo>
                  <a:lnTo>
                    <a:pt x="240308" y="276355"/>
                  </a:lnTo>
                  <a:lnTo>
                    <a:pt x="237332" y="289539"/>
                  </a:lnTo>
                  <a:lnTo>
                    <a:pt x="234185" y="301947"/>
                  </a:lnTo>
                  <a:lnTo>
                    <a:pt x="230920" y="314283"/>
                  </a:lnTo>
                  <a:lnTo>
                    <a:pt x="227575" y="327640"/>
                  </a:lnTo>
                  <a:lnTo>
                    <a:pt x="224167" y="342524"/>
                  </a:lnTo>
                  <a:lnTo>
                    <a:pt x="220386" y="358761"/>
                  </a:lnTo>
                  <a:lnTo>
                    <a:pt x="215630" y="375804"/>
                  </a:lnTo>
                  <a:lnTo>
                    <a:pt x="209651" y="393226"/>
                  </a:lnTo>
                  <a:lnTo>
                    <a:pt x="202686" y="410634"/>
                  </a:lnTo>
                  <a:lnTo>
                    <a:pt x="195246" y="427613"/>
                  </a:lnTo>
                  <a:lnTo>
                    <a:pt x="187687" y="443981"/>
                  </a:lnTo>
                  <a:lnTo>
                    <a:pt x="180173" y="459426"/>
                  </a:lnTo>
                  <a:lnTo>
                    <a:pt x="172756" y="473434"/>
                  </a:lnTo>
                  <a:lnTo>
                    <a:pt x="165432" y="485858"/>
                  </a:lnTo>
                  <a:lnTo>
                    <a:pt x="158023" y="496864"/>
                  </a:lnTo>
                  <a:lnTo>
                    <a:pt x="150203" y="506733"/>
                  </a:lnTo>
                  <a:lnTo>
                    <a:pt x="141825" y="515744"/>
                  </a:lnTo>
                  <a:lnTo>
                    <a:pt x="132908" y="523967"/>
                  </a:lnTo>
                  <a:lnTo>
                    <a:pt x="123543" y="531279"/>
                  </a:lnTo>
                  <a:lnTo>
                    <a:pt x="113830" y="537680"/>
                  </a:lnTo>
                  <a:lnTo>
                    <a:pt x="103698" y="543132"/>
                  </a:lnTo>
                  <a:lnTo>
                    <a:pt x="92911" y="547496"/>
                  </a:lnTo>
                  <a:lnTo>
                    <a:pt x="81399" y="550792"/>
                  </a:lnTo>
                  <a:lnTo>
                    <a:pt x="69397" y="552853"/>
                  </a:lnTo>
                  <a:lnTo>
                    <a:pt x="57342" y="553262"/>
                  </a:lnTo>
                  <a:lnTo>
                    <a:pt x="45501" y="551938"/>
                  </a:lnTo>
                  <a:lnTo>
                    <a:pt x="34279" y="548931"/>
                  </a:lnTo>
                  <a:lnTo>
                    <a:pt x="24276" y="544246"/>
                  </a:lnTo>
                  <a:lnTo>
                    <a:pt x="15710" y="538053"/>
                  </a:lnTo>
                  <a:lnTo>
                    <a:pt x="8789" y="530472"/>
                  </a:lnTo>
                  <a:lnTo>
                    <a:pt x="3882" y="521490"/>
                  </a:lnTo>
                  <a:lnTo>
                    <a:pt x="993" y="511231"/>
                  </a:lnTo>
                  <a:lnTo>
                    <a:pt x="0" y="500090"/>
                  </a:lnTo>
                  <a:lnTo>
                    <a:pt x="837" y="488621"/>
                  </a:lnTo>
                  <a:lnTo>
                    <a:pt x="3285" y="477173"/>
                  </a:lnTo>
                  <a:lnTo>
                    <a:pt x="7027" y="466047"/>
                  </a:lnTo>
                  <a:lnTo>
                    <a:pt x="11746" y="455575"/>
                  </a:lnTo>
                  <a:lnTo>
                    <a:pt x="17175" y="445867"/>
                  </a:lnTo>
                  <a:lnTo>
                    <a:pt x="23106" y="436855"/>
                  </a:lnTo>
                  <a:lnTo>
                    <a:pt x="29386" y="428409"/>
                  </a:lnTo>
                  <a:lnTo>
                    <a:pt x="35915" y="420403"/>
                  </a:lnTo>
                  <a:lnTo>
                    <a:pt x="42943" y="413210"/>
                  </a:lnTo>
                  <a:lnTo>
                    <a:pt x="51033" y="407663"/>
                  </a:lnTo>
                  <a:lnTo>
                    <a:pt x="60402" y="404082"/>
                  </a:lnTo>
                  <a:lnTo>
                    <a:pt x="70798" y="402322"/>
                  </a:lnTo>
                  <a:lnTo>
                    <a:pt x="81694" y="402047"/>
                  </a:lnTo>
                  <a:lnTo>
                    <a:pt x="92727" y="402902"/>
                  </a:lnTo>
                  <a:lnTo>
                    <a:pt x="103726" y="404745"/>
                  </a:lnTo>
                  <a:lnTo>
                    <a:pt x="114637" y="407644"/>
                  </a:lnTo>
                  <a:lnTo>
                    <a:pt x="125455" y="411551"/>
                  </a:lnTo>
                  <a:lnTo>
                    <a:pt x="136194" y="416307"/>
                  </a:lnTo>
                  <a:lnTo>
                    <a:pt x="146870" y="421724"/>
                  </a:lnTo>
                  <a:lnTo>
                    <a:pt x="157497" y="427628"/>
                  </a:lnTo>
                  <a:lnTo>
                    <a:pt x="167923" y="433880"/>
                  </a:lnTo>
                  <a:lnTo>
                    <a:pt x="177851" y="440377"/>
                  </a:lnTo>
                  <a:lnTo>
                    <a:pt x="187159" y="447042"/>
                  </a:lnTo>
                  <a:lnTo>
                    <a:pt x="195884" y="453823"/>
                  </a:lnTo>
                  <a:lnTo>
                    <a:pt x="204130" y="460681"/>
                  </a:lnTo>
                  <a:lnTo>
                    <a:pt x="212017" y="467588"/>
                  </a:lnTo>
                  <a:lnTo>
                    <a:pt x="219806" y="474362"/>
                  </a:lnTo>
                  <a:lnTo>
                    <a:pt x="227883" y="480685"/>
                  </a:lnTo>
                  <a:lnTo>
                    <a:pt x="236434" y="486409"/>
                  </a:lnTo>
                  <a:lnTo>
                    <a:pt x="245467" y="491235"/>
                  </a:lnTo>
                  <a:lnTo>
                    <a:pt x="254909" y="494646"/>
                  </a:lnTo>
                  <a:lnTo>
                    <a:pt x="264665" y="496494"/>
                  </a:lnTo>
                  <a:lnTo>
                    <a:pt x="274580" y="496904"/>
                  </a:lnTo>
                  <a:lnTo>
                    <a:pt x="285632" y="496039"/>
                  </a:lnTo>
                  <a:lnTo>
                    <a:pt x="301026" y="492704"/>
                  </a:lnTo>
                  <a:lnTo>
                    <a:pt x="326175" y="4849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253899" y="3088786"/>
              <a:ext cx="639604" cy="857198"/>
            </a:xfrm>
            <a:custGeom>
              <a:avLst/>
              <a:gdLst/>
              <a:ahLst/>
              <a:cxnLst/>
              <a:rect l="0" t="0" r="0" b="0"/>
              <a:pathLst>
                <a:path w="639604" h="857198">
                  <a:moveTo>
                    <a:pt x="547303" y="90820"/>
                  </a:moveTo>
                  <a:lnTo>
                    <a:pt x="541301" y="84952"/>
                  </a:lnTo>
                  <a:lnTo>
                    <a:pt x="534456" y="79388"/>
                  </a:lnTo>
                  <a:lnTo>
                    <a:pt x="526064" y="73584"/>
                  </a:lnTo>
                  <a:lnTo>
                    <a:pt x="516264" y="67331"/>
                  </a:lnTo>
                  <a:lnTo>
                    <a:pt x="505302" y="60352"/>
                  </a:lnTo>
                  <a:lnTo>
                    <a:pt x="493436" y="52580"/>
                  </a:lnTo>
                  <a:lnTo>
                    <a:pt x="480740" y="44425"/>
                  </a:lnTo>
                  <a:lnTo>
                    <a:pt x="467095" y="36642"/>
                  </a:lnTo>
                  <a:lnTo>
                    <a:pt x="452513" y="29635"/>
                  </a:lnTo>
                  <a:lnTo>
                    <a:pt x="437131" y="23458"/>
                  </a:lnTo>
                  <a:lnTo>
                    <a:pt x="421120" y="18002"/>
                  </a:lnTo>
                  <a:lnTo>
                    <a:pt x="404644" y="13115"/>
                  </a:lnTo>
                  <a:lnTo>
                    <a:pt x="387834" y="8815"/>
                  </a:lnTo>
                  <a:lnTo>
                    <a:pt x="370789" y="5292"/>
                  </a:lnTo>
                  <a:lnTo>
                    <a:pt x="353591" y="2589"/>
                  </a:lnTo>
                  <a:lnTo>
                    <a:pt x="336620" y="772"/>
                  </a:lnTo>
                  <a:lnTo>
                    <a:pt x="320523" y="0"/>
                  </a:lnTo>
                  <a:lnTo>
                    <a:pt x="305586" y="261"/>
                  </a:lnTo>
                  <a:lnTo>
                    <a:pt x="291759" y="1403"/>
                  </a:lnTo>
                  <a:lnTo>
                    <a:pt x="278851" y="3232"/>
                  </a:lnTo>
                  <a:lnTo>
                    <a:pt x="266638" y="5575"/>
                  </a:lnTo>
                  <a:lnTo>
                    <a:pt x="254602" y="8452"/>
                  </a:lnTo>
                  <a:lnTo>
                    <a:pt x="241981" y="12061"/>
                  </a:lnTo>
                  <a:lnTo>
                    <a:pt x="228414" y="16447"/>
                  </a:lnTo>
                  <a:lnTo>
                    <a:pt x="214214" y="21358"/>
                  </a:lnTo>
                  <a:lnTo>
                    <a:pt x="200142" y="26347"/>
                  </a:lnTo>
                  <a:lnTo>
                    <a:pt x="186637" y="31155"/>
                  </a:lnTo>
                  <a:lnTo>
                    <a:pt x="173639" y="36027"/>
                  </a:lnTo>
                  <a:lnTo>
                    <a:pt x="160772" y="41591"/>
                  </a:lnTo>
                  <a:lnTo>
                    <a:pt x="147793" y="48151"/>
                  </a:lnTo>
                  <a:lnTo>
                    <a:pt x="134942" y="55693"/>
                  </a:lnTo>
                  <a:lnTo>
                    <a:pt x="122832" y="64060"/>
                  </a:lnTo>
                  <a:lnTo>
                    <a:pt x="111757" y="73058"/>
                  </a:lnTo>
                  <a:lnTo>
                    <a:pt x="101692" y="82355"/>
                  </a:lnTo>
                  <a:lnTo>
                    <a:pt x="92470" y="91508"/>
                  </a:lnTo>
                  <a:lnTo>
                    <a:pt x="83898" y="100302"/>
                  </a:lnTo>
                  <a:lnTo>
                    <a:pt x="75800" y="109189"/>
                  </a:lnTo>
                  <a:lnTo>
                    <a:pt x="68041" y="119140"/>
                  </a:lnTo>
                  <a:lnTo>
                    <a:pt x="60523" y="130611"/>
                  </a:lnTo>
                  <a:lnTo>
                    <a:pt x="53337" y="143251"/>
                  </a:lnTo>
                  <a:lnTo>
                    <a:pt x="46737" y="156200"/>
                  </a:lnTo>
                  <a:lnTo>
                    <a:pt x="40816" y="168910"/>
                  </a:lnTo>
                  <a:lnTo>
                    <a:pt x="35520" y="181188"/>
                  </a:lnTo>
                  <a:lnTo>
                    <a:pt x="30728" y="193033"/>
                  </a:lnTo>
                  <a:lnTo>
                    <a:pt x="26319" y="204513"/>
                  </a:lnTo>
                  <a:lnTo>
                    <a:pt x="22187" y="215713"/>
                  </a:lnTo>
                  <a:lnTo>
                    <a:pt x="18252" y="226706"/>
                  </a:lnTo>
                  <a:lnTo>
                    <a:pt x="14458" y="237559"/>
                  </a:lnTo>
                  <a:lnTo>
                    <a:pt x="10925" y="248477"/>
                  </a:lnTo>
                  <a:lnTo>
                    <a:pt x="7932" y="259801"/>
                  </a:lnTo>
                  <a:lnTo>
                    <a:pt x="5588" y="271696"/>
                  </a:lnTo>
                  <a:lnTo>
                    <a:pt x="3845" y="284634"/>
                  </a:lnTo>
                  <a:lnTo>
                    <a:pt x="2592" y="299449"/>
                  </a:lnTo>
                  <a:lnTo>
                    <a:pt x="1711" y="316419"/>
                  </a:lnTo>
                  <a:lnTo>
                    <a:pt x="1103" y="335189"/>
                  </a:lnTo>
                  <a:lnTo>
                    <a:pt x="686" y="355077"/>
                  </a:lnTo>
                  <a:lnTo>
                    <a:pt x="403" y="375554"/>
                  </a:lnTo>
                  <a:lnTo>
                    <a:pt x="212" y="395995"/>
                  </a:lnTo>
                  <a:lnTo>
                    <a:pt x="83" y="415632"/>
                  </a:lnTo>
                  <a:lnTo>
                    <a:pt x="0" y="434143"/>
                  </a:lnTo>
                  <a:lnTo>
                    <a:pt x="115" y="452044"/>
                  </a:lnTo>
                  <a:lnTo>
                    <a:pt x="725" y="470445"/>
                  </a:lnTo>
                  <a:lnTo>
                    <a:pt x="1953" y="489930"/>
                  </a:lnTo>
                  <a:lnTo>
                    <a:pt x="3760" y="509935"/>
                  </a:lnTo>
                  <a:lnTo>
                    <a:pt x="6045" y="529081"/>
                  </a:lnTo>
                  <a:lnTo>
                    <a:pt x="8694" y="546644"/>
                  </a:lnTo>
                  <a:lnTo>
                    <a:pt x="11607" y="563200"/>
                  </a:lnTo>
                  <a:lnTo>
                    <a:pt x="14708" y="580210"/>
                  </a:lnTo>
                  <a:lnTo>
                    <a:pt x="17939" y="598490"/>
                  </a:lnTo>
                  <a:lnTo>
                    <a:pt x="21260" y="617549"/>
                  </a:lnTo>
                  <a:lnTo>
                    <a:pt x="24644" y="635990"/>
                  </a:lnTo>
                  <a:lnTo>
                    <a:pt x="28073" y="653029"/>
                  </a:lnTo>
                  <a:lnTo>
                    <a:pt x="31698" y="668538"/>
                  </a:lnTo>
                  <a:lnTo>
                    <a:pt x="35818" y="682710"/>
                  </a:lnTo>
                  <a:lnTo>
                    <a:pt x="40560" y="695831"/>
                  </a:lnTo>
                  <a:lnTo>
                    <a:pt x="46051" y="708338"/>
                  </a:lnTo>
                  <a:lnTo>
                    <a:pt x="52494" y="720757"/>
                  </a:lnTo>
                  <a:lnTo>
                    <a:pt x="59905" y="733386"/>
                  </a:lnTo>
                  <a:lnTo>
                    <a:pt x="68153" y="746315"/>
                  </a:lnTo>
                  <a:lnTo>
                    <a:pt x="77060" y="759527"/>
                  </a:lnTo>
                  <a:lnTo>
                    <a:pt x="86462" y="772963"/>
                  </a:lnTo>
                  <a:lnTo>
                    <a:pt x="96385" y="786239"/>
                  </a:lnTo>
                  <a:lnTo>
                    <a:pt x="107030" y="798693"/>
                  </a:lnTo>
                  <a:lnTo>
                    <a:pt x="118456" y="810023"/>
                  </a:lnTo>
                  <a:lnTo>
                    <a:pt x="130740" y="820103"/>
                  </a:lnTo>
                  <a:lnTo>
                    <a:pt x="144049" y="828809"/>
                  </a:lnTo>
                  <a:lnTo>
                    <a:pt x="158373" y="836217"/>
                  </a:lnTo>
                  <a:lnTo>
                    <a:pt x="173399" y="842379"/>
                  </a:lnTo>
                  <a:lnTo>
                    <a:pt x="188631" y="847236"/>
                  </a:lnTo>
                  <a:lnTo>
                    <a:pt x="203769" y="850878"/>
                  </a:lnTo>
                  <a:lnTo>
                    <a:pt x="218864" y="853513"/>
                  </a:lnTo>
                  <a:lnTo>
                    <a:pt x="234218" y="855374"/>
                  </a:lnTo>
                  <a:lnTo>
                    <a:pt x="249988" y="856656"/>
                  </a:lnTo>
                  <a:lnTo>
                    <a:pt x="266021" y="857197"/>
                  </a:lnTo>
                  <a:lnTo>
                    <a:pt x="281944" y="856504"/>
                  </a:lnTo>
                  <a:lnTo>
                    <a:pt x="297548" y="854407"/>
                  </a:lnTo>
                  <a:lnTo>
                    <a:pt x="312790" y="851032"/>
                  </a:lnTo>
                  <a:lnTo>
                    <a:pt x="327711" y="846623"/>
                  </a:lnTo>
                  <a:lnTo>
                    <a:pt x="342369" y="841436"/>
                  </a:lnTo>
                  <a:lnTo>
                    <a:pt x="356500" y="835682"/>
                  </a:lnTo>
                  <a:lnTo>
                    <a:pt x="369544" y="829529"/>
                  </a:lnTo>
                  <a:lnTo>
                    <a:pt x="381281" y="823098"/>
                  </a:lnTo>
                  <a:lnTo>
                    <a:pt x="391808" y="816476"/>
                  </a:lnTo>
                  <a:lnTo>
                    <a:pt x="401347" y="809724"/>
                  </a:lnTo>
                  <a:lnTo>
                    <a:pt x="410137" y="802885"/>
                  </a:lnTo>
                  <a:lnTo>
                    <a:pt x="418381" y="795986"/>
                  </a:lnTo>
                  <a:lnTo>
                    <a:pt x="426239" y="789049"/>
                  </a:lnTo>
                  <a:lnTo>
                    <a:pt x="433828" y="782083"/>
                  </a:lnTo>
                  <a:lnTo>
                    <a:pt x="441232" y="775101"/>
                  </a:lnTo>
                  <a:lnTo>
                    <a:pt x="448511" y="768105"/>
                  </a:lnTo>
                  <a:lnTo>
                    <a:pt x="455704" y="761102"/>
                  </a:lnTo>
                  <a:lnTo>
                    <a:pt x="462840" y="754094"/>
                  </a:lnTo>
                  <a:lnTo>
                    <a:pt x="469937" y="747082"/>
                  </a:lnTo>
                  <a:lnTo>
                    <a:pt x="477008" y="740068"/>
                  </a:lnTo>
                  <a:lnTo>
                    <a:pt x="484062" y="733052"/>
                  </a:lnTo>
                  <a:lnTo>
                    <a:pt x="491104" y="726035"/>
                  </a:lnTo>
                  <a:lnTo>
                    <a:pt x="498139" y="719013"/>
                  </a:lnTo>
                  <a:lnTo>
                    <a:pt x="505168" y="711822"/>
                  </a:lnTo>
                  <a:lnTo>
                    <a:pt x="512194" y="704156"/>
                  </a:lnTo>
                  <a:lnTo>
                    <a:pt x="519218" y="695888"/>
                  </a:lnTo>
                  <a:lnTo>
                    <a:pt x="526240" y="687217"/>
                  </a:lnTo>
                  <a:lnTo>
                    <a:pt x="533262" y="678549"/>
                  </a:lnTo>
                  <a:lnTo>
                    <a:pt x="540282" y="670119"/>
                  </a:lnTo>
                  <a:lnTo>
                    <a:pt x="547302" y="661661"/>
                  </a:lnTo>
                  <a:lnTo>
                    <a:pt x="554321" y="652538"/>
                  </a:lnTo>
                  <a:lnTo>
                    <a:pt x="561336" y="642439"/>
                  </a:lnTo>
                  <a:lnTo>
                    <a:pt x="568182" y="631537"/>
                  </a:lnTo>
                  <a:lnTo>
                    <a:pt x="574553" y="620294"/>
                  </a:lnTo>
                  <a:lnTo>
                    <a:pt x="580323" y="609016"/>
                  </a:lnTo>
                  <a:lnTo>
                    <a:pt x="585690" y="597510"/>
                  </a:lnTo>
                  <a:lnTo>
                    <a:pt x="591061" y="585194"/>
                  </a:lnTo>
                  <a:lnTo>
                    <a:pt x="596677" y="571797"/>
                  </a:lnTo>
                  <a:lnTo>
                    <a:pt x="602603" y="557360"/>
                  </a:lnTo>
                  <a:lnTo>
                    <a:pt x="608815" y="542058"/>
                  </a:lnTo>
                  <a:lnTo>
                    <a:pt x="615246" y="526093"/>
                  </a:lnTo>
                  <a:lnTo>
                    <a:pt x="621514" y="509642"/>
                  </a:lnTo>
                  <a:lnTo>
                    <a:pt x="626957" y="492846"/>
                  </a:lnTo>
                  <a:lnTo>
                    <a:pt x="631278" y="475811"/>
                  </a:lnTo>
                  <a:lnTo>
                    <a:pt x="634516" y="458610"/>
                  </a:lnTo>
                  <a:lnTo>
                    <a:pt x="636855" y="441296"/>
                  </a:lnTo>
                  <a:lnTo>
                    <a:pt x="638498" y="423905"/>
                  </a:lnTo>
                  <a:lnTo>
                    <a:pt x="639468" y="406463"/>
                  </a:lnTo>
                  <a:lnTo>
                    <a:pt x="639603" y="388985"/>
                  </a:lnTo>
                  <a:lnTo>
                    <a:pt x="638883" y="371485"/>
                  </a:lnTo>
                  <a:lnTo>
                    <a:pt x="637418" y="353969"/>
                  </a:lnTo>
                  <a:lnTo>
                    <a:pt x="635365" y="336443"/>
                  </a:lnTo>
                  <a:lnTo>
                    <a:pt x="632867" y="318914"/>
                  </a:lnTo>
                  <a:lnTo>
                    <a:pt x="629886" y="301549"/>
                  </a:lnTo>
                  <a:lnTo>
                    <a:pt x="626206" y="284656"/>
                  </a:lnTo>
                  <a:lnTo>
                    <a:pt x="621768" y="268366"/>
                  </a:lnTo>
                  <a:lnTo>
                    <a:pt x="616652" y="252646"/>
                  </a:lnTo>
                  <a:lnTo>
                    <a:pt x="610994" y="237397"/>
                  </a:lnTo>
                  <a:lnTo>
                    <a:pt x="604923" y="222511"/>
                  </a:lnTo>
                  <a:lnTo>
                    <a:pt x="598388" y="208056"/>
                  </a:lnTo>
                  <a:lnTo>
                    <a:pt x="591170" y="194262"/>
                  </a:lnTo>
                  <a:lnTo>
                    <a:pt x="583203" y="181202"/>
                  </a:lnTo>
                  <a:lnTo>
                    <a:pt x="574564" y="168804"/>
                  </a:lnTo>
                  <a:lnTo>
                    <a:pt x="565387" y="156937"/>
                  </a:lnTo>
                  <a:lnTo>
                    <a:pt x="555796" y="145475"/>
                  </a:lnTo>
                  <a:lnTo>
                    <a:pt x="545576" y="134472"/>
                  </a:lnTo>
                  <a:lnTo>
                    <a:pt x="534198" y="124149"/>
                  </a:lnTo>
                  <a:lnTo>
                    <a:pt x="521466" y="114577"/>
                  </a:lnTo>
                  <a:lnTo>
                    <a:pt x="507491" y="105844"/>
                  </a:lnTo>
                  <a:lnTo>
                    <a:pt x="492507" y="98124"/>
                  </a:lnTo>
                  <a:lnTo>
                    <a:pt x="476768" y="91413"/>
                  </a:lnTo>
                  <a:lnTo>
                    <a:pt x="460810" y="85567"/>
                  </a:lnTo>
                  <a:lnTo>
                    <a:pt x="445411" y="80398"/>
                  </a:lnTo>
                  <a:lnTo>
                    <a:pt x="430962" y="75736"/>
                  </a:lnTo>
                  <a:lnTo>
                    <a:pt x="417933" y="71591"/>
                  </a:lnTo>
                  <a:lnTo>
                    <a:pt x="405768" y="67735"/>
                  </a:lnTo>
                  <a:lnTo>
                    <a:pt x="393405" y="63829"/>
                  </a:lnTo>
                  <a:lnTo>
                    <a:pt x="378847" y="592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232870" y="3337533"/>
              <a:ext cx="63172" cy="452727"/>
            </a:xfrm>
            <a:custGeom>
              <a:avLst/>
              <a:gdLst/>
              <a:ahLst/>
              <a:cxnLst/>
              <a:rect l="0" t="0" r="0" b="0"/>
              <a:pathLst>
                <a:path w="63172" h="452727">
                  <a:moveTo>
                    <a:pt x="63171" y="452726"/>
                  </a:moveTo>
                  <a:lnTo>
                    <a:pt x="60237" y="443857"/>
                  </a:lnTo>
                  <a:lnTo>
                    <a:pt x="57455" y="434871"/>
                  </a:lnTo>
                  <a:lnTo>
                    <a:pt x="54560" y="424866"/>
                  </a:lnTo>
                  <a:lnTo>
                    <a:pt x="51693" y="413539"/>
                  </a:lnTo>
                  <a:lnTo>
                    <a:pt x="49176" y="400431"/>
                  </a:lnTo>
                  <a:lnTo>
                    <a:pt x="47166" y="385471"/>
                  </a:lnTo>
                  <a:lnTo>
                    <a:pt x="45653" y="369055"/>
                  </a:lnTo>
                  <a:lnTo>
                    <a:pt x="44558" y="351830"/>
                  </a:lnTo>
                  <a:lnTo>
                    <a:pt x="43786" y="334254"/>
                  </a:lnTo>
                  <a:lnTo>
                    <a:pt x="43249" y="316728"/>
                  </a:lnTo>
                  <a:lnTo>
                    <a:pt x="42882" y="299661"/>
                  </a:lnTo>
                  <a:lnTo>
                    <a:pt x="42626" y="283228"/>
                  </a:lnTo>
                  <a:lnTo>
                    <a:pt x="42284" y="267566"/>
                  </a:lnTo>
                  <a:lnTo>
                    <a:pt x="41521" y="252880"/>
                  </a:lnTo>
                  <a:lnTo>
                    <a:pt x="40195" y="239169"/>
                  </a:lnTo>
                  <a:lnTo>
                    <a:pt x="38491" y="225806"/>
                  </a:lnTo>
                  <a:lnTo>
                    <a:pt x="36808" y="211686"/>
                  </a:lnTo>
                  <a:lnTo>
                    <a:pt x="35378" y="196264"/>
                  </a:lnTo>
                  <a:lnTo>
                    <a:pt x="34097" y="179986"/>
                  </a:lnTo>
                  <a:lnTo>
                    <a:pt x="32630" y="163974"/>
                  </a:lnTo>
                  <a:lnTo>
                    <a:pt x="30797" y="148862"/>
                  </a:lnTo>
                  <a:lnTo>
                    <a:pt x="28735" y="134463"/>
                  </a:lnTo>
                  <a:lnTo>
                    <a:pt x="26804" y="120048"/>
                  </a:lnTo>
                  <a:lnTo>
                    <a:pt x="25203" y="105172"/>
                  </a:lnTo>
                  <a:lnTo>
                    <a:pt x="23806" y="89876"/>
                  </a:lnTo>
                  <a:lnTo>
                    <a:pt x="22261" y="74514"/>
                  </a:lnTo>
                  <a:lnTo>
                    <a:pt x="20370" y="59338"/>
                  </a:lnTo>
                  <a:lnTo>
                    <a:pt x="18062" y="45027"/>
                  </a:lnTo>
                  <a:lnTo>
                    <a:pt x="14978" y="31347"/>
                  </a:lnTo>
                  <a:lnTo>
                    <a:pt x="9728" y="170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64414" y="3267624"/>
              <a:ext cx="448491" cy="563150"/>
            </a:xfrm>
            <a:custGeom>
              <a:avLst/>
              <a:gdLst/>
              <a:ahLst/>
              <a:cxnLst/>
              <a:rect l="0" t="0" r="0" b="0"/>
              <a:pathLst>
                <a:path w="448491" h="563150">
                  <a:moveTo>
                    <a:pt x="0" y="101495"/>
                  </a:moveTo>
                  <a:lnTo>
                    <a:pt x="3001" y="89894"/>
                  </a:lnTo>
                  <a:lnTo>
                    <a:pt x="6423" y="80045"/>
                  </a:lnTo>
                  <a:lnTo>
                    <a:pt x="10624" y="71040"/>
                  </a:lnTo>
                  <a:lnTo>
                    <a:pt x="15697" y="62598"/>
                  </a:lnTo>
                  <a:lnTo>
                    <a:pt x="21826" y="54571"/>
                  </a:lnTo>
                  <a:lnTo>
                    <a:pt x="29010" y="46852"/>
                  </a:lnTo>
                  <a:lnTo>
                    <a:pt x="37098" y="39521"/>
                  </a:lnTo>
                  <a:lnTo>
                    <a:pt x="45893" y="32818"/>
                  </a:lnTo>
                  <a:lnTo>
                    <a:pt x="55218" y="26828"/>
                  </a:lnTo>
                  <a:lnTo>
                    <a:pt x="65088" y="21482"/>
                  </a:lnTo>
                  <a:lnTo>
                    <a:pt x="75698" y="16657"/>
                  </a:lnTo>
                  <a:lnTo>
                    <a:pt x="87094" y="12229"/>
                  </a:lnTo>
                  <a:lnTo>
                    <a:pt x="99189" y="8255"/>
                  </a:lnTo>
                  <a:lnTo>
                    <a:pt x="111840" y="4958"/>
                  </a:lnTo>
                  <a:lnTo>
                    <a:pt x="124912" y="2410"/>
                  </a:lnTo>
                  <a:lnTo>
                    <a:pt x="138453" y="700"/>
                  </a:lnTo>
                  <a:lnTo>
                    <a:pt x="152682" y="0"/>
                  </a:lnTo>
                  <a:lnTo>
                    <a:pt x="167658" y="319"/>
                  </a:lnTo>
                  <a:lnTo>
                    <a:pt x="183139" y="1838"/>
                  </a:lnTo>
                  <a:lnTo>
                    <a:pt x="198684" y="4986"/>
                  </a:lnTo>
                  <a:lnTo>
                    <a:pt x="214025" y="9837"/>
                  </a:lnTo>
                  <a:lnTo>
                    <a:pt x="228920" y="15856"/>
                  </a:lnTo>
                  <a:lnTo>
                    <a:pt x="243075" y="22119"/>
                  </a:lnTo>
                  <a:lnTo>
                    <a:pt x="256409" y="28075"/>
                  </a:lnTo>
                  <a:lnTo>
                    <a:pt x="269008" y="33868"/>
                  </a:lnTo>
                  <a:lnTo>
                    <a:pt x="281016" y="40123"/>
                  </a:lnTo>
                  <a:lnTo>
                    <a:pt x="292577" y="47179"/>
                  </a:lnTo>
                  <a:lnTo>
                    <a:pt x="303648" y="54901"/>
                  </a:lnTo>
                  <a:lnTo>
                    <a:pt x="314017" y="62864"/>
                  </a:lnTo>
                  <a:lnTo>
                    <a:pt x="323624" y="70786"/>
                  </a:lnTo>
                  <a:lnTo>
                    <a:pt x="332550" y="78717"/>
                  </a:lnTo>
                  <a:lnTo>
                    <a:pt x="340933" y="86947"/>
                  </a:lnTo>
                  <a:lnTo>
                    <a:pt x="348912" y="95635"/>
                  </a:lnTo>
                  <a:lnTo>
                    <a:pt x="356763" y="104943"/>
                  </a:lnTo>
                  <a:lnTo>
                    <a:pt x="364881" y="115110"/>
                  </a:lnTo>
                  <a:lnTo>
                    <a:pt x="373450" y="126173"/>
                  </a:lnTo>
                  <a:lnTo>
                    <a:pt x="382155" y="137858"/>
                  </a:lnTo>
                  <a:lnTo>
                    <a:pt x="390312" y="149694"/>
                  </a:lnTo>
                  <a:lnTo>
                    <a:pt x="397579" y="161403"/>
                  </a:lnTo>
                  <a:lnTo>
                    <a:pt x="404101" y="173212"/>
                  </a:lnTo>
                  <a:lnTo>
                    <a:pt x="410321" y="185740"/>
                  </a:lnTo>
                  <a:lnTo>
                    <a:pt x="416539" y="199282"/>
                  </a:lnTo>
                  <a:lnTo>
                    <a:pt x="422716" y="213818"/>
                  </a:lnTo>
                  <a:lnTo>
                    <a:pt x="428571" y="229187"/>
                  </a:lnTo>
                  <a:lnTo>
                    <a:pt x="433953" y="245198"/>
                  </a:lnTo>
                  <a:lnTo>
                    <a:pt x="438705" y="261678"/>
                  </a:lnTo>
                  <a:lnTo>
                    <a:pt x="442591" y="278494"/>
                  </a:lnTo>
                  <a:lnTo>
                    <a:pt x="445566" y="295538"/>
                  </a:lnTo>
                  <a:lnTo>
                    <a:pt x="447579" y="312576"/>
                  </a:lnTo>
                  <a:lnTo>
                    <a:pt x="448490" y="329248"/>
                  </a:lnTo>
                  <a:lnTo>
                    <a:pt x="448321" y="345389"/>
                  </a:lnTo>
                  <a:lnTo>
                    <a:pt x="447073" y="361009"/>
                  </a:lnTo>
                  <a:lnTo>
                    <a:pt x="444640" y="376191"/>
                  </a:lnTo>
                  <a:lnTo>
                    <a:pt x="441074" y="391032"/>
                  </a:lnTo>
                  <a:lnTo>
                    <a:pt x="436391" y="405458"/>
                  </a:lnTo>
                  <a:lnTo>
                    <a:pt x="430499" y="419233"/>
                  </a:lnTo>
                  <a:lnTo>
                    <a:pt x="423462" y="432284"/>
                  </a:lnTo>
                  <a:lnTo>
                    <a:pt x="415466" y="444846"/>
                  </a:lnTo>
                  <a:lnTo>
                    <a:pt x="406728" y="457355"/>
                  </a:lnTo>
                  <a:lnTo>
                    <a:pt x="397441" y="470062"/>
                  </a:lnTo>
                  <a:lnTo>
                    <a:pt x="387594" y="482715"/>
                  </a:lnTo>
                  <a:lnTo>
                    <a:pt x="376999" y="494685"/>
                  </a:lnTo>
                  <a:lnTo>
                    <a:pt x="365612" y="505658"/>
                  </a:lnTo>
                  <a:lnTo>
                    <a:pt x="353524" y="515483"/>
                  </a:lnTo>
                  <a:lnTo>
                    <a:pt x="340878" y="524011"/>
                  </a:lnTo>
                  <a:lnTo>
                    <a:pt x="327813" y="531300"/>
                  </a:lnTo>
                  <a:lnTo>
                    <a:pt x="314447" y="537550"/>
                  </a:lnTo>
                  <a:lnTo>
                    <a:pt x="300868" y="542998"/>
                  </a:lnTo>
                  <a:lnTo>
                    <a:pt x="287136" y="547851"/>
                  </a:lnTo>
                  <a:lnTo>
                    <a:pt x="273135" y="552113"/>
                  </a:lnTo>
                  <a:lnTo>
                    <a:pt x="258591" y="555605"/>
                  </a:lnTo>
                  <a:lnTo>
                    <a:pt x="243399" y="558288"/>
                  </a:lnTo>
                  <a:lnTo>
                    <a:pt x="227772" y="560260"/>
                  </a:lnTo>
                  <a:lnTo>
                    <a:pt x="212128" y="561666"/>
                  </a:lnTo>
                  <a:lnTo>
                    <a:pt x="196716" y="562644"/>
                  </a:lnTo>
                  <a:lnTo>
                    <a:pt x="181604" y="563149"/>
                  </a:lnTo>
                  <a:lnTo>
                    <a:pt x="166771" y="562964"/>
                  </a:lnTo>
                  <a:lnTo>
                    <a:pt x="152168" y="562025"/>
                  </a:lnTo>
                  <a:lnTo>
                    <a:pt x="137903" y="560412"/>
                  </a:lnTo>
                  <a:lnTo>
                    <a:pt x="124238" y="558258"/>
                  </a:lnTo>
                  <a:lnTo>
                    <a:pt x="111279" y="555703"/>
                  </a:lnTo>
                  <a:lnTo>
                    <a:pt x="99416" y="553010"/>
                  </a:lnTo>
                  <a:lnTo>
                    <a:pt x="88243" y="550305"/>
                  </a:lnTo>
                  <a:lnTo>
                    <a:pt x="76777" y="547353"/>
                  </a:lnTo>
                  <a:lnTo>
                    <a:pt x="63171" y="543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32953" y="3674445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20991" y="14602"/>
                  </a:lnTo>
                  <a:lnTo>
                    <a:pt x="20350" y="27873"/>
                  </a:lnTo>
                  <a:lnTo>
                    <a:pt x="19058" y="41075"/>
                  </a:lnTo>
                  <a:lnTo>
                    <a:pt x="17372" y="54416"/>
                  </a:lnTo>
                  <a:lnTo>
                    <a:pt x="15703" y="67925"/>
                  </a:lnTo>
                  <a:lnTo>
                    <a:pt x="14290" y="81579"/>
                  </a:lnTo>
                  <a:lnTo>
                    <a:pt x="13191" y="95345"/>
                  </a:lnTo>
                  <a:lnTo>
                    <a:pt x="12380" y="109194"/>
                  </a:lnTo>
                  <a:lnTo>
                    <a:pt x="11798" y="123089"/>
                  </a:lnTo>
                  <a:lnTo>
                    <a:pt x="11189" y="136597"/>
                  </a:lnTo>
                  <a:lnTo>
                    <a:pt x="9964" y="150329"/>
                  </a:lnTo>
                  <a:lnTo>
                    <a:pt x="6892" y="16660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32953" y="353757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69823" y="3632331"/>
              <a:ext cx="126343" cy="199658"/>
            </a:xfrm>
            <a:custGeom>
              <a:avLst/>
              <a:gdLst/>
              <a:ahLst/>
              <a:cxnLst/>
              <a:rect l="0" t="0" r="0" b="0"/>
              <a:pathLst>
                <a:path w="126343" h="199658">
                  <a:moveTo>
                    <a:pt x="0" y="52643"/>
                  </a:moveTo>
                  <a:lnTo>
                    <a:pt x="2934" y="61511"/>
                  </a:lnTo>
                  <a:lnTo>
                    <a:pt x="5716" y="70498"/>
                  </a:lnTo>
                  <a:lnTo>
                    <a:pt x="8615" y="80493"/>
                  </a:lnTo>
                  <a:lnTo>
                    <a:pt x="11656" y="91474"/>
                  </a:lnTo>
                  <a:lnTo>
                    <a:pt x="14821" y="103285"/>
                  </a:lnTo>
                  <a:lnTo>
                    <a:pt x="18090" y="115735"/>
                  </a:lnTo>
                  <a:lnTo>
                    <a:pt x="21601" y="128327"/>
                  </a:lnTo>
                  <a:lnTo>
                    <a:pt x="25640" y="140311"/>
                  </a:lnTo>
                  <a:lnTo>
                    <a:pt x="30318" y="151331"/>
                  </a:lnTo>
                  <a:lnTo>
                    <a:pt x="35425" y="161541"/>
                  </a:lnTo>
                  <a:lnTo>
                    <a:pt x="40545" y="171398"/>
                  </a:lnTo>
                  <a:lnTo>
                    <a:pt x="45437" y="181196"/>
                  </a:lnTo>
                  <a:lnTo>
                    <a:pt x="50221" y="190244"/>
                  </a:lnTo>
                  <a:lnTo>
                    <a:pt x="56047" y="196768"/>
                  </a:lnTo>
                  <a:lnTo>
                    <a:pt x="63170" y="199657"/>
                  </a:lnTo>
                  <a:lnTo>
                    <a:pt x="69893" y="198991"/>
                  </a:lnTo>
                  <a:lnTo>
                    <a:pt x="75759" y="195453"/>
                  </a:lnTo>
                  <a:lnTo>
                    <a:pt x="80896" y="189780"/>
                  </a:lnTo>
                  <a:lnTo>
                    <a:pt x="85507" y="182583"/>
                  </a:lnTo>
                  <a:lnTo>
                    <a:pt x="89752" y="174316"/>
                  </a:lnTo>
                  <a:lnTo>
                    <a:pt x="93584" y="165148"/>
                  </a:lnTo>
                  <a:lnTo>
                    <a:pt x="96776" y="155004"/>
                  </a:lnTo>
                  <a:lnTo>
                    <a:pt x="99258" y="143921"/>
                  </a:lnTo>
                  <a:lnTo>
                    <a:pt x="101263" y="132205"/>
                  </a:lnTo>
                  <a:lnTo>
                    <a:pt x="103223" y="120340"/>
                  </a:lnTo>
                  <a:lnTo>
                    <a:pt x="105395" y="108613"/>
                  </a:lnTo>
                  <a:lnTo>
                    <a:pt x="107854" y="96958"/>
                  </a:lnTo>
                  <a:lnTo>
                    <a:pt x="110586" y="85066"/>
                  </a:lnTo>
                  <a:lnTo>
                    <a:pt x="113532" y="72777"/>
                  </a:lnTo>
                  <a:lnTo>
                    <a:pt x="116489" y="60302"/>
                  </a:lnTo>
                  <a:lnTo>
                    <a:pt x="119399" y="46705"/>
                  </a:lnTo>
                  <a:lnTo>
                    <a:pt x="122519" y="2855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01450" y="3727088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68" y="14535"/>
                  </a:lnTo>
                  <a:lnTo>
                    <a:pt x="707" y="27165"/>
                  </a:lnTo>
                  <a:lnTo>
                    <a:pt x="2000" y="39079"/>
                  </a:lnTo>
                  <a:lnTo>
                    <a:pt x="3687" y="50906"/>
                  </a:lnTo>
                  <a:lnTo>
                    <a:pt x="5356" y="63396"/>
                  </a:lnTo>
                  <a:lnTo>
                    <a:pt x="6768" y="76880"/>
                  </a:lnTo>
                  <a:lnTo>
                    <a:pt x="7870" y="91169"/>
                  </a:lnTo>
                  <a:lnTo>
                    <a:pt x="8800" y="107450"/>
                  </a:lnTo>
                  <a:lnTo>
                    <a:pt x="9640" y="130512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22507" y="357968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128428" y="3356603"/>
              <a:ext cx="172075" cy="591459"/>
            </a:xfrm>
            <a:custGeom>
              <a:avLst/>
              <a:gdLst/>
              <a:ahLst/>
              <a:cxnLst/>
              <a:rect l="0" t="0" r="0" b="0"/>
              <a:pathLst>
                <a:path w="172075" h="591459">
                  <a:moveTo>
                    <a:pt x="115178" y="454713"/>
                  </a:moveTo>
                  <a:lnTo>
                    <a:pt x="112311" y="442978"/>
                  </a:lnTo>
                  <a:lnTo>
                    <a:pt x="110170" y="431849"/>
                  </a:lnTo>
                  <a:lnTo>
                    <a:pt x="108561" y="420255"/>
                  </a:lnTo>
                  <a:lnTo>
                    <a:pt x="107208" y="408267"/>
                  </a:lnTo>
                  <a:lnTo>
                    <a:pt x="105711" y="396255"/>
                  </a:lnTo>
                  <a:lnTo>
                    <a:pt x="103856" y="384457"/>
                  </a:lnTo>
                  <a:lnTo>
                    <a:pt x="101443" y="373103"/>
                  </a:lnTo>
                  <a:lnTo>
                    <a:pt x="98214" y="362483"/>
                  </a:lnTo>
                  <a:lnTo>
                    <a:pt x="94108" y="352691"/>
                  </a:lnTo>
                  <a:lnTo>
                    <a:pt x="89060" y="344134"/>
                  </a:lnTo>
                  <a:lnTo>
                    <a:pt x="82923" y="337589"/>
                  </a:lnTo>
                  <a:lnTo>
                    <a:pt x="75724" y="333310"/>
                  </a:lnTo>
                  <a:lnTo>
                    <a:pt x="67791" y="331402"/>
                  </a:lnTo>
                  <a:lnTo>
                    <a:pt x="59627" y="332084"/>
                  </a:lnTo>
                  <a:lnTo>
                    <a:pt x="51552" y="335210"/>
                  </a:lnTo>
                  <a:lnTo>
                    <a:pt x="43844" y="340374"/>
                  </a:lnTo>
                  <a:lnTo>
                    <a:pt x="36819" y="347112"/>
                  </a:lnTo>
                  <a:lnTo>
                    <a:pt x="30581" y="355006"/>
                  </a:lnTo>
                  <a:lnTo>
                    <a:pt x="25053" y="363726"/>
                  </a:lnTo>
                  <a:lnTo>
                    <a:pt x="20097" y="373023"/>
                  </a:lnTo>
                  <a:lnTo>
                    <a:pt x="15579" y="382727"/>
                  </a:lnTo>
                  <a:lnTo>
                    <a:pt x="11542" y="393039"/>
                  </a:lnTo>
                  <a:lnTo>
                    <a:pt x="8202" y="404486"/>
                  </a:lnTo>
                  <a:lnTo>
                    <a:pt x="5621" y="417263"/>
                  </a:lnTo>
                  <a:lnTo>
                    <a:pt x="3718" y="431100"/>
                  </a:lnTo>
                  <a:lnTo>
                    <a:pt x="2357" y="445460"/>
                  </a:lnTo>
                  <a:lnTo>
                    <a:pt x="1403" y="459976"/>
                  </a:lnTo>
                  <a:lnTo>
                    <a:pt x="745" y="474638"/>
                  </a:lnTo>
                  <a:lnTo>
                    <a:pt x="296" y="489694"/>
                  </a:lnTo>
                  <a:lnTo>
                    <a:pt x="0" y="505255"/>
                  </a:lnTo>
                  <a:lnTo>
                    <a:pt x="139" y="520977"/>
                  </a:lnTo>
                  <a:lnTo>
                    <a:pt x="1297" y="536159"/>
                  </a:lnTo>
                  <a:lnTo>
                    <a:pt x="3720" y="550433"/>
                  </a:lnTo>
                  <a:lnTo>
                    <a:pt x="7655" y="563288"/>
                  </a:lnTo>
                  <a:lnTo>
                    <a:pt x="13502" y="573940"/>
                  </a:lnTo>
                  <a:lnTo>
                    <a:pt x="21283" y="582163"/>
                  </a:lnTo>
                  <a:lnTo>
                    <a:pt x="30407" y="587886"/>
                  </a:lnTo>
                  <a:lnTo>
                    <a:pt x="39899" y="590928"/>
                  </a:lnTo>
                  <a:lnTo>
                    <a:pt x="49165" y="591458"/>
                  </a:lnTo>
                  <a:lnTo>
                    <a:pt x="57992" y="589903"/>
                  </a:lnTo>
                  <a:lnTo>
                    <a:pt x="66373" y="586742"/>
                  </a:lnTo>
                  <a:lnTo>
                    <a:pt x="74371" y="582393"/>
                  </a:lnTo>
                  <a:lnTo>
                    <a:pt x="81913" y="576868"/>
                  </a:lnTo>
                  <a:lnTo>
                    <a:pt x="88766" y="569805"/>
                  </a:lnTo>
                  <a:lnTo>
                    <a:pt x="94867" y="561131"/>
                  </a:lnTo>
                  <a:lnTo>
                    <a:pt x="100458" y="551205"/>
                  </a:lnTo>
                  <a:lnTo>
                    <a:pt x="105982" y="540626"/>
                  </a:lnTo>
                  <a:lnTo>
                    <a:pt x="111696" y="529792"/>
                  </a:lnTo>
                  <a:lnTo>
                    <a:pt x="117519" y="518415"/>
                  </a:lnTo>
                  <a:lnTo>
                    <a:pt x="123128" y="505654"/>
                  </a:lnTo>
                  <a:lnTo>
                    <a:pt x="128346" y="491141"/>
                  </a:lnTo>
                  <a:lnTo>
                    <a:pt x="133156" y="474968"/>
                  </a:lnTo>
                  <a:lnTo>
                    <a:pt x="137613" y="457431"/>
                  </a:lnTo>
                  <a:lnTo>
                    <a:pt x="141789" y="438859"/>
                  </a:lnTo>
                  <a:lnTo>
                    <a:pt x="145593" y="419863"/>
                  </a:lnTo>
                  <a:lnTo>
                    <a:pt x="148775" y="401278"/>
                  </a:lnTo>
                  <a:lnTo>
                    <a:pt x="151256" y="383531"/>
                  </a:lnTo>
                  <a:lnTo>
                    <a:pt x="153261" y="366839"/>
                  </a:lnTo>
                  <a:lnTo>
                    <a:pt x="155222" y="351387"/>
                  </a:lnTo>
                  <a:lnTo>
                    <a:pt x="157392" y="337136"/>
                  </a:lnTo>
                  <a:lnTo>
                    <a:pt x="159681" y="323732"/>
                  </a:lnTo>
                  <a:lnTo>
                    <a:pt x="161764" y="310642"/>
                  </a:lnTo>
                  <a:lnTo>
                    <a:pt x="163468" y="297521"/>
                  </a:lnTo>
                  <a:lnTo>
                    <a:pt x="164934" y="283906"/>
                  </a:lnTo>
                  <a:lnTo>
                    <a:pt x="166524" y="269161"/>
                  </a:lnTo>
                  <a:lnTo>
                    <a:pt x="168435" y="253048"/>
                  </a:lnTo>
                  <a:lnTo>
                    <a:pt x="170382" y="235666"/>
                  </a:lnTo>
                  <a:lnTo>
                    <a:pt x="171701" y="217249"/>
                  </a:lnTo>
                  <a:lnTo>
                    <a:pt x="172074" y="198050"/>
                  </a:lnTo>
                  <a:lnTo>
                    <a:pt x="171662" y="178448"/>
                  </a:lnTo>
                  <a:lnTo>
                    <a:pt x="170921" y="158918"/>
                  </a:lnTo>
                  <a:lnTo>
                    <a:pt x="170159" y="139711"/>
                  </a:lnTo>
                  <a:lnTo>
                    <a:pt x="169344" y="120883"/>
                  </a:lnTo>
                  <a:lnTo>
                    <a:pt x="168197" y="102394"/>
                  </a:lnTo>
                  <a:lnTo>
                    <a:pt x="166582" y="84180"/>
                  </a:lnTo>
                  <a:lnTo>
                    <a:pt x="164667" y="66336"/>
                  </a:lnTo>
                  <a:lnTo>
                    <a:pt x="162836" y="49113"/>
                  </a:lnTo>
                  <a:lnTo>
                    <a:pt x="161298" y="32626"/>
                  </a:lnTo>
                  <a:lnTo>
                    <a:pt x="159753" y="17793"/>
                  </a:lnTo>
                  <a:lnTo>
                    <a:pt x="156866" y="6421"/>
                  </a:lnTo>
                  <a:lnTo>
                    <a:pt x="152394" y="128"/>
                  </a:lnTo>
                  <a:lnTo>
                    <a:pt x="148086" y="0"/>
                  </a:lnTo>
                  <a:lnTo>
                    <a:pt x="144636" y="5511"/>
                  </a:lnTo>
                  <a:lnTo>
                    <a:pt x="142074" y="15348"/>
                  </a:lnTo>
                  <a:lnTo>
                    <a:pt x="140244" y="28057"/>
                  </a:lnTo>
                  <a:lnTo>
                    <a:pt x="138964" y="42568"/>
                  </a:lnTo>
                  <a:lnTo>
                    <a:pt x="138082" y="58361"/>
                  </a:lnTo>
                  <a:lnTo>
                    <a:pt x="137481" y="75322"/>
                  </a:lnTo>
                  <a:lnTo>
                    <a:pt x="137071" y="93329"/>
                  </a:lnTo>
                  <a:lnTo>
                    <a:pt x="136796" y="112356"/>
                  </a:lnTo>
                  <a:lnTo>
                    <a:pt x="136611" y="132508"/>
                  </a:lnTo>
                  <a:lnTo>
                    <a:pt x="136487" y="153741"/>
                  </a:lnTo>
                  <a:lnTo>
                    <a:pt x="136403" y="175885"/>
                  </a:lnTo>
                  <a:lnTo>
                    <a:pt x="136347" y="198736"/>
                  </a:lnTo>
                  <a:lnTo>
                    <a:pt x="136309" y="222104"/>
                  </a:lnTo>
                  <a:lnTo>
                    <a:pt x="136285" y="245678"/>
                  </a:lnTo>
                  <a:lnTo>
                    <a:pt x="136268" y="269037"/>
                  </a:lnTo>
                  <a:lnTo>
                    <a:pt x="136261" y="291958"/>
                  </a:lnTo>
                  <a:lnTo>
                    <a:pt x="136427" y="313925"/>
                  </a:lnTo>
                  <a:lnTo>
                    <a:pt x="137071" y="334078"/>
                  </a:lnTo>
                  <a:lnTo>
                    <a:pt x="138316" y="352123"/>
                  </a:lnTo>
                  <a:lnTo>
                    <a:pt x="139967" y="368563"/>
                  </a:lnTo>
                  <a:lnTo>
                    <a:pt x="141613" y="384381"/>
                  </a:lnTo>
                  <a:lnTo>
                    <a:pt x="143019" y="400207"/>
                  </a:lnTo>
                  <a:lnTo>
                    <a:pt x="144284" y="415978"/>
                  </a:lnTo>
                  <a:lnTo>
                    <a:pt x="145740" y="431128"/>
                  </a:lnTo>
                  <a:lnTo>
                    <a:pt x="147566" y="445363"/>
                  </a:lnTo>
                  <a:lnTo>
                    <a:pt x="149633" y="458815"/>
                  </a:lnTo>
                  <a:lnTo>
                    <a:pt x="151784" y="473527"/>
                  </a:lnTo>
                  <a:lnTo>
                    <a:pt x="154211" y="494141"/>
                  </a:lnTo>
                  <a:lnTo>
                    <a:pt x="157292" y="5284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338362" y="3628406"/>
              <a:ext cx="157929" cy="251981"/>
            </a:xfrm>
            <a:custGeom>
              <a:avLst/>
              <a:gdLst/>
              <a:ahLst/>
              <a:cxnLst/>
              <a:rect l="0" t="0" r="0" b="0"/>
              <a:pathLst>
                <a:path w="157929" h="251981">
                  <a:moveTo>
                    <a:pt x="0" y="88153"/>
                  </a:moveTo>
                  <a:lnTo>
                    <a:pt x="11669" y="88220"/>
                  </a:lnTo>
                  <a:lnTo>
                    <a:pt x="22157" y="88860"/>
                  </a:lnTo>
                  <a:lnTo>
                    <a:pt x="32463" y="90153"/>
                  </a:lnTo>
                  <a:lnTo>
                    <a:pt x="42937" y="91839"/>
                  </a:lnTo>
                  <a:lnTo>
                    <a:pt x="53929" y="93508"/>
                  </a:lnTo>
                  <a:lnTo>
                    <a:pt x="65572" y="94916"/>
                  </a:lnTo>
                  <a:lnTo>
                    <a:pt x="77826" y="95842"/>
                  </a:lnTo>
                  <a:lnTo>
                    <a:pt x="90580" y="96004"/>
                  </a:lnTo>
                  <a:lnTo>
                    <a:pt x="103702" y="95321"/>
                  </a:lnTo>
                  <a:lnTo>
                    <a:pt x="116598" y="93555"/>
                  </a:lnTo>
                  <a:lnTo>
                    <a:pt x="128264" y="90242"/>
                  </a:lnTo>
                  <a:lnTo>
                    <a:pt x="138242" y="85266"/>
                  </a:lnTo>
                  <a:lnTo>
                    <a:pt x="146261" y="78654"/>
                  </a:lnTo>
                  <a:lnTo>
                    <a:pt x="151980" y="70396"/>
                  </a:lnTo>
                  <a:lnTo>
                    <a:pt x="155451" y="60665"/>
                  </a:lnTo>
                  <a:lnTo>
                    <a:pt x="156851" y="50064"/>
                  </a:lnTo>
                  <a:lnTo>
                    <a:pt x="156293" y="39498"/>
                  </a:lnTo>
                  <a:lnTo>
                    <a:pt x="154028" y="29482"/>
                  </a:lnTo>
                  <a:lnTo>
                    <a:pt x="150070" y="20472"/>
                  </a:lnTo>
                  <a:lnTo>
                    <a:pt x="144143" y="13026"/>
                  </a:lnTo>
                  <a:lnTo>
                    <a:pt x="136270" y="7286"/>
                  </a:lnTo>
                  <a:lnTo>
                    <a:pt x="126901" y="3228"/>
                  </a:lnTo>
                  <a:lnTo>
                    <a:pt x="116703" y="855"/>
                  </a:lnTo>
                  <a:lnTo>
                    <a:pt x="106143" y="0"/>
                  </a:lnTo>
                  <a:lnTo>
                    <a:pt x="95460" y="539"/>
                  </a:lnTo>
                  <a:lnTo>
                    <a:pt x="84763" y="2487"/>
                  </a:lnTo>
                  <a:lnTo>
                    <a:pt x="74098" y="5725"/>
                  </a:lnTo>
                  <a:lnTo>
                    <a:pt x="63802" y="10185"/>
                  </a:lnTo>
                  <a:lnTo>
                    <a:pt x="54486" y="15926"/>
                  </a:lnTo>
                  <a:lnTo>
                    <a:pt x="46404" y="22864"/>
                  </a:lnTo>
                  <a:lnTo>
                    <a:pt x="39484" y="30792"/>
                  </a:lnTo>
                  <a:lnTo>
                    <a:pt x="33520" y="39485"/>
                  </a:lnTo>
                  <a:lnTo>
                    <a:pt x="28284" y="48738"/>
                  </a:lnTo>
                  <a:lnTo>
                    <a:pt x="23580" y="58391"/>
                  </a:lnTo>
                  <a:lnTo>
                    <a:pt x="19250" y="68324"/>
                  </a:lnTo>
                  <a:lnTo>
                    <a:pt x="15189" y="78454"/>
                  </a:lnTo>
                  <a:lnTo>
                    <a:pt x="11475" y="88883"/>
                  </a:lnTo>
                  <a:lnTo>
                    <a:pt x="8360" y="99877"/>
                  </a:lnTo>
                  <a:lnTo>
                    <a:pt x="5938" y="111532"/>
                  </a:lnTo>
                  <a:lnTo>
                    <a:pt x="4313" y="123631"/>
                  </a:lnTo>
                  <a:lnTo>
                    <a:pt x="3672" y="135753"/>
                  </a:lnTo>
                  <a:lnTo>
                    <a:pt x="4020" y="147648"/>
                  </a:lnTo>
                  <a:lnTo>
                    <a:pt x="5220" y="159244"/>
                  </a:lnTo>
                  <a:lnTo>
                    <a:pt x="7089" y="170564"/>
                  </a:lnTo>
                  <a:lnTo>
                    <a:pt x="9460" y="181655"/>
                  </a:lnTo>
                  <a:lnTo>
                    <a:pt x="12353" y="192408"/>
                  </a:lnTo>
                  <a:lnTo>
                    <a:pt x="15974" y="202563"/>
                  </a:lnTo>
                  <a:lnTo>
                    <a:pt x="20377" y="212022"/>
                  </a:lnTo>
                  <a:lnTo>
                    <a:pt x="25638" y="220680"/>
                  </a:lnTo>
                  <a:lnTo>
                    <a:pt x="31928" y="228350"/>
                  </a:lnTo>
                  <a:lnTo>
                    <a:pt x="39240" y="235022"/>
                  </a:lnTo>
                  <a:lnTo>
                    <a:pt x="47592" y="240673"/>
                  </a:lnTo>
                  <a:lnTo>
                    <a:pt x="57102" y="245178"/>
                  </a:lnTo>
                  <a:lnTo>
                    <a:pt x="67716" y="248576"/>
                  </a:lnTo>
                  <a:lnTo>
                    <a:pt x="79097" y="250877"/>
                  </a:lnTo>
                  <a:lnTo>
                    <a:pt x="90729" y="251980"/>
                  </a:lnTo>
                  <a:lnTo>
                    <a:pt x="102283" y="251949"/>
                  </a:lnTo>
                  <a:lnTo>
                    <a:pt x="113376" y="251127"/>
                  </a:lnTo>
                  <a:lnTo>
                    <a:pt x="124685" y="249963"/>
                  </a:lnTo>
                  <a:lnTo>
                    <a:pt x="138316" y="248358"/>
                  </a:lnTo>
                  <a:lnTo>
                    <a:pt x="157928" y="2460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783272" y="3274362"/>
              <a:ext cx="28874" cy="642240"/>
            </a:xfrm>
            <a:custGeom>
              <a:avLst/>
              <a:gdLst/>
              <a:ahLst/>
              <a:cxnLst/>
              <a:rect l="0" t="0" r="0" b="0"/>
              <a:pathLst>
                <a:path w="28874" h="642240">
                  <a:moveTo>
                    <a:pt x="7816" y="0"/>
                  </a:moveTo>
                  <a:lnTo>
                    <a:pt x="4949" y="8936"/>
                  </a:lnTo>
                  <a:lnTo>
                    <a:pt x="2807" y="18562"/>
                  </a:lnTo>
                  <a:lnTo>
                    <a:pt x="1209" y="29845"/>
                  </a:lnTo>
                  <a:lnTo>
                    <a:pt x="201" y="42340"/>
                  </a:lnTo>
                  <a:lnTo>
                    <a:pt x="0" y="55171"/>
                  </a:lnTo>
                  <a:lnTo>
                    <a:pt x="652" y="67808"/>
                  </a:lnTo>
                  <a:lnTo>
                    <a:pt x="1890" y="80710"/>
                  </a:lnTo>
                  <a:lnTo>
                    <a:pt x="3254" y="95098"/>
                  </a:lnTo>
                  <a:lnTo>
                    <a:pt x="4468" y="111538"/>
                  </a:lnTo>
                  <a:lnTo>
                    <a:pt x="5602" y="129324"/>
                  </a:lnTo>
                  <a:lnTo>
                    <a:pt x="6971" y="146895"/>
                  </a:lnTo>
                  <a:lnTo>
                    <a:pt x="8738" y="163347"/>
                  </a:lnTo>
                  <a:lnTo>
                    <a:pt x="10756" y="178629"/>
                  </a:lnTo>
                  <a:lnTo>
                    <a:pt x="12657" y="193179"/>
                  </a:lnTo>
                  <a:lnTo>
                    <a:pt x="14234" y="207369"/>
                  </a:lnTo>
                  <a:lnTo>
                    <a:pt x="15444" y="221407"/>
                  </a:lnTo>
                  <a:lnTo>
                    <a:pt x="16332" y="235393"/>
                  </a:lnTo>
                  <a:lnTo>
                    <a:pt x="16965" y="249371"/>
                  </a:lnTo>
                  <a:lnTo>
                    <a:pt x="17406" y="263356"/>
                  </a:lnTo>
                  <a:lnTo>
                    <a:pt x="17709" y="277352"/>
                  </a:lnTo>
                  <a:lnTo>
                    <a:pt x="17921" y="291373"/>
                  </a:lnTo>
                  <a:lnTo>
                    <a:pt x="18235" y="305907"/>
                  </a:lnTo>
                  <a:lnTo>
                    <a:pt x="18978" y="321875"/>
                  </a:lnTo>
                  <a:lnTo>
                    <a:pt x="20290" y="339662"/>
                  </a:lnTo>
                  <a:lnTo>
                    <a:pt x="21985" y="359169"/>
                  </a:lnTo>
                  <a:lnTo>
                    <a:pt x="23662" y="380092"/>
                  </a:lnTo>
                  <a:lnTo>
                    <a:pt x="25083" y="402090"/>
                  </a:lnTo>
                  <a:lnTo>
                    <a:pt x="26190" y="424708"/>
                  </a:lnTo>
                  <a:lnTo>
                    <a:pt x="27006" y="447410"/>
                  </a:lnTo>
                  <a:lnTo>
                    <a:pt x="27589" y="469886"/>
                  </a:lnTo>
                  <a:lnTo>
                    <a:pt x="27998" y="491723"/>
                  </a:lnTo>
                  <a:lnTo>
                    <a:pt x="28281" y="512319"/>
                  </a:lnTo>
                  <a:lnTo>
                    <a:pt x="28474" y="531470"/>
                  </a:lnTo>
                  <a:lnTo>
                    <a:pt x="28605" y="549297"/>
                  </a:lnTo>
                  <a:lnTo>
                    <a:pt x="28693" y="566052"/>
                  </a:lnTo>
                  <a:lnTo>
                    <a:pt x="28752" y="581979"/>
                  </a:lnTo>
                  <a:lnTo>
                    <a:pt x="28793" y="596694"/>
                  </a:lnTo>
                  <a:lnTo>
                    <a:pt x="28824" y="610641"/>
                  </a:lnTo>
                  <a:lnTo>
                    <a:pt x="28848" y="625048"/>
                  </a:lnTo>
                  <a:lnTo>
                    <a:pt x="28873" y="642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927958" y="3748145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8" y="27850"/>
                  </a:lnTo>
                  <a:lnTo>
                    <a:pt x="2736" y="38831"/>
                  </a:lnTo>
                  <a:lnTo>
                    <a:pt x="1888" y="50642"/>
                  </a:lnTo>
                  <a:lnTo>
                    <a:pt x="1289" y="63101"/>
                  </a:lnTo>
                  <a:lnTo>
                    <a:pt x="876" y="76039"/>
                  </a:lnTo>
                  <a:lnTo>
                    <a:pt x="592" y="89320"/>
                  </a:lnTo>
                  <a:lnTo>
                    <a:pt x="399" y="102823"/>
                  </a:lnTo>
                  <a:lnTo>
                    <a:pt x="268" y="115868"/>
                  </a:lnTo>
                  <a:lnTo>
                    <a:pt x="165" y="128493"/>
                  </a:lnTo>
                  <a:lnTo>
                    <a:pt x="81" y="14180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927958" y="355863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033243" y="3400704"/>
              <a:ext cx="31587" cy="494841"/>
            </a:xfrm>
            <a:custGeom>
              <a:avLst/>
              <a:gdLst/>
              <a:ahLst/>
              <a:cxnLst/>
              <a:rect l="0" t="0" r="0" b="0"/>
              <a:pathLst>
                <a:path w="31587" h="494841">
                  <a:moveTo>
                    <a:pt x="0" y="0"/>
                  </a:moveTo>
                  <a:lnTo>
                    <a:pt x="67" y="11802"/>
                  </a:lnTo>
                  <a:lnTo>
                    <a:pt x="708" y="23572"/>
                  </a:lnTo>
                  <a:lnTo>
                    <a:pt x="2000" y="36471"/>
                  </a:lnTo>
                  <a:lnTo>
                    <a:pt x="3686" y="50665"/>
                  </a:lnTo>
                  <a:lnTo>
                    <a:pt x="5354" y="66290"/>
                  </a:lnTo>
                  <a:lnTo>
                    <a:pt x="6773" y="83270"/>
                  </a:lnTo>
                  <a:lnTo>
                    <a:pt x="8043" y="101544"/>
                  </a:lnTo>
                  <a:lnTo>
                    <a:pt x="9503" y="121161"/>
                  </a:lnTo>
                  <a:lnTo>
                    <a:pt x="11331" y="142016"/>
                  </a:lnTo>
                  <a:lnTo>
                    <a:pt x="13389" y="163730"/>
                  </a:lnTo>
                  <a:lnTo>
                    <a:pt x="15317" y="185758"/>
                  </a:lnTo>
                  <a:lnTo>
                    <a:pt x="16911" y="207749"/>
                  </a:lnTo>
                  <a:lnTo>
                    <a:pt x="18133" y="229244"/>
                  </a:lnTo>
                  <a:lnTo>
                    <a:pt x="19029" y="249604"/>
                  </a:lnTo>
                  <a:lnTo>
                    <a:pt x="19667" y="268602"/>
                  </a:lnTo>
                  <a:lnTo>
                    <a:pt x="20111" y="286665"/>
                  </a:lnTo>
                  <a:lnTo>
                    <a:pt x="20418" y="304643"/>
                  </a:lnTo>
                  <a:lnTo>
                    <a:pt x="20626" y="323040"/>
                  </a:lnTo>
                  <a:lnTo>
                    <a:pt x="20767" y="341840"/>
                  </a:lnTo>
                  <a:lnTo>
                    <a:pt x="20863" y="360701"/>
                  </a:lnTo>
                  <a:lnTo>
                    <a:pt x="20927" y="379391"/>
                  </a:lnTo>
                  <a:lnTo>
                    <a:pt x="20970" y="397671"/>
                  </a:lnTo>
                  <a:lnTo>
                    <a:pt x="20999" y="415246"/>
                  </a:lnTo>
                  <a:lnTo>
                    <a:pt x="21022" y="432007"/>
                  </a:lnTo>
                  <a:lnTo>
                    <a:pt x="21237" y="447431"/>
                  </a:lnTo>
                  <a:lnTo>
                    <a:pt x="22149" y="462003"/>
                  </a:lnTo>
                  <a:lnTo>
                    <a:pt x="24955" y="477000"/>
                  </a:lnTo>
                  <a:lnTo>
                    <a:pt x="31586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088543" y="3537575"/>
              <a:ext cx="134215" cy="347441"/>
            </a:xfrm>
            <a:custGeom>
              <a:avLst/>
              <a:gdLst/>
              <a:ahLst/>
              <a:cxnLst/>
              <a:rect l="0" t="0" r="0" b="0"/>
              <a:pathLst>
                <a:path w="134215" h="347441">
                  <a:moveTo>
                    <a:pt x="102628" y="0"/>
                  </a:moveTo>
                  <a:lnTo>
                    <a:pt x="96761" y="11600"/>
                  </a:lnTo>
                  <a:lnTo>
                    <a:pt x="91197" y="21449"/>
                  </a:lnTo>
                  <a:lnTo>
                    <a:pt x="85392" y="30455"/>
                  </a:lnTo>
                  <a:lnTo>
                    <a:pt x="79139" y="38896"/>
                  </a:lnTo>
                  <a:lnTo>
                    <a:pt x="72161" y="46924"/>
                  </a:lnTo>
                  <a:lnTo>
                    <a:pt x="64389" y="54651"/>
                  </a:lnTo>
                  <a:lnTo>
                    <a:pt x="56232" y="62328"/>
                  </a:lnTo>
                  <a:lnTo>
                    <a:pt x="48450" y="70328"/>
                  </a:lnTo>
                  <a:lnTo>
                    <a:pt x="41438" y="78825"/>
                  </a:lnTo>
                  <a:lnTo>
                    <a:pt x="35089" y="87822"/>
                  </a:lnTo>
                  <a:lnTo>
                    <a:pt x="28983" y="97239"/>
                  </a:lnTo>
                  <a:lnTo>
                    <a:pt x="22848" y="106988"/>
                  </a:lnTo>
                  <a:lnTo>
                    <a:pt x="16896" y="117144"/>
                  </a:lnTo>
                  <a:lnTo>
                    <a:pt x="11724" y="127947"/>
                  </a:lnTo>
                  <a:lnTo>
                    <a:pt x="7614" y="139474"/>
                  </a:lnTo>
                  <a:lnTo>
                    <a:pt x="4531" y="151656"/>
                  </a:lnTo>
                  <a:lnTo>
                    <a:pt x="2305" y="164365"/>
                  </a:lnTo>
                  <a:lnTo>
                    <a:pt x="743" y="177462"/>
                  </a:lnTo>
                  <a:lnTo>
                    <a:pt x="0" y="190511"/>
                  </a:lnTo>
                  <a:lnTo>
                    <a:pt x="549" y="202812"/>
                  </a:lnTo>
                  <a:lnTo>
                    <a:pt x="2552" y="214049"/>
                  </a:lnTo>
                  <a:lnTo>
                    <a:pt x="6032" y="224407"/>
                  </a:lnTo>
                  <a:lnTo>
                    <a:pt x="11042" y="234364"/>
                  </a:lnTo>
                  <a:lnTo>
                    <a:pt x="17447" y="244248"/>
                  </a:lnTo>
                  <a:lnTo>
                    <a:pt x="24832" y="254040"/>
                  </a:lnTo>
                  <a:lnTo>
                    <a:pt x="32619" y="263477"/>
                  </a:lnTo>
                  <a:lnTo>
                    <a:pt x="40448" y="272422"/>
                  </a:lnTo>
                  <a:lnTo>
                    <a:pt x="48329" y="280888"/>
                  </a:lnTo>
                  <a:lnTo>
                    <a:pt x="56532" y="288954"/>
                  </a:lnTo>
                  <a:lnTo>
                    <a:pt x="65194" y="296711"/>
                  </a:lnTo>
                  <a:lnTo>
                    <a:pt x="74150" y="304243"/>
                  </a:lnTo>
                  <a:lnTo>
                    <a:pt x="83014" y="311613"/>
                  </a:lnTo>
                  <a:lnTo>
                    <a:pt x="91568" y="318863"/>
                  </a:lnTo>
                  <a:lnTo>
                    <a:pt x="99656" y="325722"/>
                  </a:lnTo>
                  <a:lnTo>
                    <a:pt x="108009" y="332299"/>
                  </a:lnTo>
                  <a:lnTo>
                    <a:pt x="118475" y="339171"/>
                  </a:lnTo>
                  <a:lnTo>
                    <a:pt x="13421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215671" y="3611031"/>
              <a:ext cx="143956" cy="242400"/>
            </a:xfrm>
            <a:custGeom>
              <a:avLst/>
              <a:gdLst/>
              <a:ahLst/>
              <a:cxnLst/>
              <a:rect l="0" t="0" r="0" b="0"/>
              <a:pathLst>
                <a:path w="143956" h="242400">
                  <a:moveTo>
                    <a:pt x="28142" y="158171"/>
                  </a:moveTo>
                  <a:lnTo>
                    <a:pt x="36943" y="155170"/>
                  </a:lnTo>
                  <a:lnTo>
                    <a:pt x="45290" y="151747"/>
                  </a:lnTo>
                  <a:lnTo>
                    <a:pt x="53984" y="147551"/>
                  </a:lnTo>
                  <a:lnTo>
                    <a:pt x="62932" y="142651"/>
                  </a:lnTo>
                  <a:lnTo>
                    <a:pt x="71780" y="137170"/>
                  </a:lnTo>
                  <a:lnTo>
                    <a:pt x="80314" y="131235"/>
                  </a:lnTo>
                  <a:lnTo>
                    <a:pt x="88329" y="124801"/>
                  </a:lnTo>
                  <a:lnTo>
                    <a:pt x="95558" y="117654"/>
                  </a:lnTo>
                  <a:lnTo>
                    <a:pt x="101926" y="109727"/>
                  </a:lnTo>
                  <a:lnTo>
                    <a:pt x="107201" y="100778"/>
                  </a:lnTo>
                  <a:lnTo>
                    <a:pt x="110920" y="90327"/>
                  </a:lnTo>
                  <a:lnTo>
                    <a:pt x="112973" y="78269"/>
                  </a:lnTo>
                  <a:lnTo>
                    <a:pt x="113386" y="65272"/>
                  </a:lnTo>
                  <a:lnTo>
                    <a:pt x="112151" y="52549"/>
                  </a:lnTo>
                  <a:lnTo>
                    <a:pt x="109429" y="40781"/>
                  </a:lnTo>
                  <a:lnTo>
                    <a:pt x="105331" y="30273"/>
                  </a:lnTo>
                  <a:lnTo>
                    <a:pt x="99840" y="21214"/>
                  </a:lnTo>
                  <a:lnTo>
                    <a:pt x="93070" y="13541"/>
                  </a:lnTo>
                  <a:lnTo>
                    <a:pt x="85085" y="7356"/>
                  </a:lnTo>
                  <a:lnTo>
                    <a:pt x="75823" y="3008"/>
                  </a:lnTo>
                  <a:lnTo>
                    <a:pt x="65379" y="531"/>
                  </a:lnTo>
                  <a:lnTo>
                    <a:pt x="54281" y="0"/>
                  </a:lnTo>
                  <a:lnTo>
                    <a:pt x="43373" y="1687"/>
                  </a:lnTo>
                  <a:lnTo>
                    <a:pt x="33124" y="5531"/>
                  </a:lnTo>
                  <a:lnTo>
                    <a:pt x="23957" y="11366"/>
                  </a:lnTo>
                  <a:lnTo>
                    <a:pt x="16404" y="19095"/>
                  </a:lnTo>
                  <a:lnTo>
                    <a:pt x="10587" y="28481"/>
                  </a:lnTo>
                  <a:lnTo>
                    <a:pt x="6307" y="39357"/>
                  </a:lnTo>
                  <a:lnTo>
                    <a:pt x="3253" y="51706"/>
                  </a:lnTo>
                  <a:lnTo>
                    <a:pt x="1127" y="65377"/>
                  </a:lnTo>
                  <a:lnTo>
                    <a:pt x="0" y="79962"/>
                  </a:lnTo>
                  <a:lnTo>
                    <a:pt x="291" y="94898"/>
                  </a:lnTo>
                  <a:lnTo>
                    <a:pt x="2115" y="109831"/>
                  </a:lnTo>
                  <a:lnTo>
                    <a:pt x="5305" y="124620"/>
                  </a:lnTo>
                  <a:lnTo>
                    <a:pt x="9588" y="139237"/>
                  </a:lnTo>
                  <a:lnTo>
                    <a:pt x="14692" y="153690"/>
                  </a:lnTo>
                  <a:lnTo>
                    <a:pt x="20389" y="167685"/>
                  </a:lnTo>
                  <a:lnTo>
                    <a:pt x="26504" y="180637"/>
                  </a:lnTo>
                  <a:lnTo>
                    <a:pt x="32915" y="192308"/>
                  </a:lnTo>
                  <a:lnTo>
                    <a:pt x="39692" y="202622"/>
                  </a:lnTo>
                  <a:lnTo>
                    <a:pt x="47081" y="211486"/>
                  </a:lnTo>
                  <a:lnTo>
                    <a:pt x="55170" y="218999"/>
                  </a:lnTo>
                  <a:lnTo>
                    <a:pt x="64062" y="225233"/>
                  </a:lnTo>
                  <a:lnTo>
                    <a:pt x="73941" y="230138"/>
                  </a:lnTo>
                  <a:lnTo>
                    <a:pt x="84800" y="233812"/>
                  </a:lnTo>
                  <a:lnTo>
                    <a:pt x="96080" y="236474"/>
                  </a:lnTo>
                  <a:lnTo>
                    <a:pt x="107984" y="238641"/>
                  </a:lnTo>
                  <a:lnTo>
                    <a:pt x="122675" y="240507"/>
                  </a:lnTo>
                  <a:lnTo>
                    <a:pt x="143955" y="242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591253" y="3653388"/>
              <a:ext cx="63173" cy="157929"/>
            </a:xfrm>
            <a:custGeom>
              <a:avLst/>
              <a:gdLst/>
              <a:ahLst/>
              <a:cxnLst/>
              <a:rect l="0" t="0" r="0" b="0"/>
              <a:pathLst>
                <a:path w="63173" h="157929">
                  <a:moveTo>
                    <a:pt x="0" y="0"/>
                  </a:moveTo>
                  <a:lnTo>
                    <a:pt x="3001" y="8802"/>
                  </a:lnTo>
                  <a:lnTo>
                    <a:pt x="6424" y="17148"/>
                  </a:lnTo>
                  <a:lnTo>
                    <a:pt x="10615" y="25847"/>
                  </a:lnTo>
                  <a:lnTo>
                    <a:pt x="15343" y="34969"/>
                  </a:lnTo>
                  <a:lnTo>
                    <a:pt x="20177" y="44463"/>
                  </a:lnTo>
                  <a:lnTo>
                    <a:pt x="24854" y="54255"/>
                  </a:lnTo>
                  <a:lnTo>
                    <a:pt x="29290" y="64269"/>
                  </a:lnTo>
                  <a:lnTo>
                    <a:pt x="33491" y="74442"/>
                  </a:lnTo>
                  <a:lnTo>
                    <a:pt x="37500" y="84729"/>
                  </a:lnTo>
                  <a:lnTo>
                    <a:pt x="41359" y="95094"/>
                  </a:lnTo>
                  <a:lnTo>
                    <a:pt x="45112" y="105511"/>
                  </a:lnTo>
                  <a:lnTo>
                    <a:pt x="48783" y="115951"/>
                  </a:lnTo>
                  <a:lnTo>
                    <a:pt x="52246" y="125947"/>
                  </a:lnTo>
                  <a:lnTo>
                    <a:pt x="55560" y="135583"/>
                  </a:lnTo>
                  <a:lnTo>
                    <a:pt x="59016" y="145704"/>
                  </a:lnTo>
                  <a:lnTo>
                    <a:pt x="63172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528083" y="3621803"/>
              <a:ext cx="221099" cy="536954"/>
            </a:xfrm>
            <a:custGeom>
              <a:avLst/>
              <a:gdLst/>
              <a:ahLst/>
              <a:cxnLst/>
              <a:rect l="0" t="0" r="0" b="0"/>
              <a:pathLst>
                <a:path w="221099" h="536954">
                  <a:moveTo>
                    <a:pt x="221098" y="0"/>
                  </a:moveTo>
                  <a:lnTo>
                    <a:pt x="215231" y="11735"/>
                  </a:lnTo>
                  <a:lnTo>
                    <a:pt x="209666" y="22864"/>
                  </a:lnTo>
                  <a:lnTo>
                    <a:pt x="203871" y="34457"/>
                  </a:lnTo>
                  <a:lnTo>
                    <a:pt x="197964" y="46446"/>
                  </a:lnTo>
                  <a:lnTo>
                    <a:pt x="192282" y="58458"/>
                  </a:lnTo>
                  <a:lnTo>
                    <a:pt x="187007" y="70260"/>
                  </a:lnTo>
                  <a:lnTo>
                    <a:pt x="182156" y="81786"/>
                  </a:lnTo>
                  <a:lnTo>
                    <a:pt x="177670" y="93055"/>
                  </a:lnTo>
                  <a:lnTo>
                    <a:pt x="173464" y="104110"/>
                  </a:lnTo>
                  <a:lnTo>
                    <a:pt x="169300" y="114838"/>
                  </a:lnTo>
                  <a:lnTo>
                    <a:pt x="164811" y="124975"/>
                  </a:lnTo>
                  <a:lnTo>
                    <a:pt x="159828" y="134431"/>
                  </a:lnTo>
                  <a:lnTo>
                    <a:pt x="154513" y="143426"/>
                  </a:lnTo>
                  <a:lnTo>
                    <a:pt x="149253" y="152388"/>
                  </a:lnTo>
                  <a:lnTo>
                    <a:pt x="144271" y="161568"/>
                  </a:lnTo>
                  <a:lnTo>
                    <a:pt x="139622" y="171040"/>
                  </a:lnTo>
                  <a:lnTo>
                    <a:pt x="135274" y="180785"/>
                  </a:lnTo>
                  <a:lnTo>
                    <a:pt x="131161" y="190756"/>
                  </a:lnTo>
                  <a:lnTo>
                    <a:pt x="127059" y="201063"/>
                  </a:lnTo>
                  <a:lnTo>
                    <a:pt x="122613" y="211968"/>
                  </a:lnTo>
                  <a:lnTo>
                    <a:pt x="117656" y="223559"/>
                  </a:lnTo>
                  <a:lnTo>
                    <a:pt x="112360" y="235614"/>
                  </a:lnTo>
                  <a:lnTo>
                    <a:pt x="107113" y="247705"/>
                  </a:lnTo>
                  <a:lnTo>
                    <a:pt x="102139" y="259583"/>
                  </a:lnTo>
                  <a:lnTo>
                    <a:pt x="97496" y="271339"/>
                  </a:lnTo>
                  <a:lnTo>
                    <a:pt x="93152" y="283298"/>
                  </a:lnTo>
                  <a:lnTo>
                    <a:pt x="89041" y="295636"/>
                  </a:lnTo>
                  <a:lnTo>
                    <a:pt x="84941" y="308210"/>
                  </a:lnTo>
                  <a:lnTo>
                    <a:pt x="80495" y="320658"/>
                  </a:lnTo>
                  <a:lnTo>
                    <a:pt x="75541" y="332776"/>
                  </a:lnTo>
                  <a:lnTo>
                    <a:pt x="70246" y="344523"/>
                  </a:lnTo>
                  <a:lnTo>
                    <a:pt x="64998" y="355945"/>
                  </a:lnTo>
                  <a:lnTo>
                    <a:pt x="60025" y="367109"/>
                  </a:lnTo>
                  <a:lnTo>
                    <a:pt x="55382" y="378081"/>
                  </a:lnTo>
                  <a:lnTo>
                    <a:pt x="51038" y="388915"/>
                  </a:lnTo>
                  <a:lnTo>
                    <a:pt x="46932" y="399652"/>
                  </a:lnTo>
                  <a:lnTo>
                    <a:pt x="43005" y="410321"/>
                  </a:lnTo>
                  <a:lnTo>
                    <a:pt x="39208" y="420946"/>
                  </a:lnTo>
                  <a:lnTo>
                    <a:pt x="35502" y="431543"/>
                  </a:lnTo>
                  <a:lnTo>
                    <a:pt x="31860" y="442287"/>
                  </a:lnTo>
                  <a:lnTo>
                    <a:pt x="28259" y="453493"/>
                  </a:lnTo>
                  <a:lnTo>
                    <a:pt x="24690" y="465285"/>
                  </a:lnTo>
                  <a:lnTo>
                    <a:pt x="21098" y="477409"/>
                  </a:lnTo>
                  <a:lnTo>
                    <a:pt x="16940" y="490723"/>
                  </a:lnTo>
                  <a:lnTo>
                    <a:pt x="10731" y="508635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731953" y="3663917"/>
              <a:ext cx="160181" cy="239063"/>
            </a:xfrm>
            <a:custGeom>
              <a:avLst/>
              <a:gdLst/>
              <a:ahLst/>
              <a:cxnLst/>
              <a:rect l="0" t="0" r="0" b="0"/>
              <a:pathLst>
                <a:path w="160181" h="239063">
                  <a:moveTo>
                    <a:pt x="101456" y="31585"/>
                  </a:moveTo>
                  <a:lnTo>
                    <a:pt x="92654" y="28852"/>
                  </a:lnTo>
                  <a:lnTo>
                    <a:pt x="84308" y="27991"/>
                  </a:lnTo>
                  <a:lnTo>
                    <a:pt x="75613" y="28986"/>
                  </a:lnTo>
                  <a:lnTo>
                    <a:pt x="66665" y="31697"/>
                  </a:lnTo>
                  <a:lnTo>
                    <a:pt x="57819" y="36130"/>
                  </a:lnTo>
                  <a:lnTo>
                    <a:pt x="49285" y="42123"/>
                  </a:lnTo>
                  <a:lnTo>
                    <a:pt x="41269" y="49555"/>
                  </a:lnTo>
                  <a:lnTo>
                    <a:pt x="34039" y="58429"/>
                  </a:lnTo>
                  <a:lnTo>
                    <a:pt x="27663" y="68612"/>
                  </a:lnTo>
                  <a:lnTo>
                    <a:pt x="22043" y="79700"/>
                  </a:lnTo>
                  <a:lnTo>
                    <a:pt x="17026" y="91133"/>
                  </a:lnTo>
                  <a:lnTo>
                    <a:pt x="12467" y="102570"/>
                  </a:lnTo>
                  <a:lnTo>
                    <a:pt x="8403" y="114198"/>
                  </a:lnTo>
                  <a:lnTo>
                    <a:pt x="5045" y="126604"/>
                  </a:lnTo>
                  <a:lnTo>
                    <a:pt x="2456" y="140055"/>
                  </a:lnTo>
                  <a:lnTo>
                    <a:pt x="717" y="154192"/>
                  </a:lnTo>
                  <a:lnTo>
                    <a:pt x="0" y="168228"/>
                  </a:lnTo>
                  <a:lnTo>
                    <a:pt x="305" y="181702"/>
                  </a:lnTo>
                  <a:lnTo>
                    <a:pt x="1817" y="194343"/>
                  </a:lnTo>
                  <a:lnTo>
                    <a:pt x="4958" y="205907"/>
                  </a:lnTo>
                  <a:lnTo>
                    <a:pt x="9818" y="216370"/>
                  </a:lnTo>
                  <a:lnTo>
                    <a:pt x="16354" y="225395"/>
                  </a:lnTo>
                  <a:lnTo>
                    <a:pt x="24561" y="232262"/>
                  </a:lnTo>
                  <a:lnTo>
                    <a:pt x="34263" y="236766"/>
                  </a:lnTo>
                  <a:lnTo>
                    <a:pt x="45012" y="238995"/>
                  </a:lnTo>
                  <a:lnTo>
                    <a:pt x="56212" y="239062"/>
                  </a:lnTo>
                  <a:lnTo>
                    <a:pt x="67475" y="237253"/>
                  </a:lnTo>
                  <a:lnTo>
                    <a:pt x="78476" y="233787"/>
                  </a:lnTo>
                  <a:lnTo>
                    <a:pt x="88862" y="228728"/>
                  </a:lnTo>
                  <a:lnTo>
                    <a:pt x="98514" y="222257"/>
                  </a:lnTo>
                  <a:lnTo>
                    <a:pt x="107487" y="214643"/>
                  </a:lnTo>
                  <a:lnTo>
                    <a:pt x="115908" y="206163"/>
                  </a:lnTo>
                  <a:lnTo>
                    <a:pt x="123907" y="197053"/>
                  </a:lnTo>
                  <a:lnTo>
                    <a:pt x="131433" y="187495"/>
                  </a:lnTo>
                  <a:lnTo>
                    <a:pt x="138269" y="177627"/>
                  </a:lnTo>
                  <a:lnTo>
                    <a:pt x="144347" y="167540"/>
                  </a:lnTo>
                  <a:lnTo>
                    <a:pt x="149580" y="157140"/>
                  </a:lnTo>
                  <a:lnTo>
                    <a:pt x="153799" y="146165"/>
                  </a:lnTo>
                  <a:lnTo>
                    <a:pt x="157000" y="134523"/>
                  </a:lnTo>
                  <a:lnTo>
                    <a:pt x="159167" y="122432"/>
                  </a:lnTo>
                  <a:lnTo>
                    <a:pt x="160180" y="110316"/>
                  </a:lnTo>
                  <a:lnTo>
                    <a:pt x="160081" y="98426"/>
                  </a:lnTo>
                  <a:lnTo>
                    <a:pt x="158880" y="86831"/>
                  </a:lnTo>
                  <a:lnTo>
                    <a:pt x="156478" y="75513"/>
                  </a:lnTo>
                  <a:lnTo>
                    <a:pt x="152937" y="64423"/>
                  </a:lnTo>
                  <a:lnTo>
                    <a:pt x="148441" y="53670"/>
                  </a:lnTo>
                  <a:lnTo>
                    <a:pt x="143208" y="43516"/>
                  </a:lnTo>
                  <a:lnTo>
                    <a:pt x="137435" y="34062"/>
                  </a:lnTo>
                  <a:lnTo>
                    <a:pt x="131390" y="25550"/>
                  </a:lnTo>
                  <a:lnTo>
                    <a:pt x="124713" y="17601"/>
                  </a:lnTo>
                  <a:lnTo>
                    <a:pt x="115703" y="9520"/>
                  </a:lnTo>
                  <a:lnTo>
                    <a:pt x="101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962465" y="3674445"/>
              <a:ext cx="203476" cy="271773"/>
            </a:xfrm>
            <a:custGeom>
              <a:avLst/>
              <a:gdLst/>
              <a:ahLst/>
              <a:cxnLst/>
              <a:rect l="0" t="0" r="0" b="0"/>
              <a:pathLst>
                <a:path w="203476" h="271773">
                  <a:moveTo>
                    <a:pt x="7815" y="42114"/>
                  </a:moveTo>
                  <a:lnTo>
                    <a:pt x="4948" y="50983"/>
                  </a:lnTo>
                  <a:lnTo>
                    <a:pt x="2806" y="59970"/>
                  </a:lnTo>
                  <a:lnTo>
                    <a:pt x="1208" y="69965"/>
                  </a:lnTo>
                  <a:lnTo>
                    <a:pt x="200" y="80946"/>
                  </a:lnTo>
                  <a:lnTo>
                    <a:pt x="0" y="92757"/>
                  </a:lnTo>
                  <a:lnTo>
                    <a:pt x="650" y="105216"/>
                  </a:lnTo>
                  <a:lnTo>
                    <a:pt x="1888" y="118153"/>
                  </a:lnTo>
                  <a:lnTo>
                    <a:pt x="3253" y="131434"/>
                  </a:lnTo>
                  <a:lnTo>
                    <a:pt x="4472" y="144951"/>
                  </a:lnTo>
                  <a:lnTo>
                    <a:pt x="5779" y="158466"/>
                  </a:lnTo>
                  <a:lnTo>
                    <a:pt x="7796" y="171621"/>
                  </a:lnTo>
                  <a:lnTo>
                    <a:pt x="10817" y="184246"/>
                  </a:lnTo>
                  <a:lnTo>
                    <a:pt x="14661" y="196352"/>
                  </a:lnTo>
                  <a:lnTo>
                    <a:pt x="18858" y="208022"/>
                  </a:lnTo>
                  <a:lnTo>
                    <a:pt x="23099" y="219352"/>
                  </a:lnTo>
                  <a:lnTo>
                    <a:pt x="27573" y="230267"/>
                  </a:lnTo>
                  <a:lnTo>
                    <a:pt x="32861" y="240531"/>
                  </a:lnTo>
                  <a:lnTo>
                    <a:pt x="39234" y="250054"/>
                  </a:lnTo>
                  <a:lnTo>
                    <a:pt x="46650" y="258415"/>
                  </a:lnTo>
                  <a:lnTo>
                    <a:pt x="54930" y="264821"/>
                  </a:lnTo>
                  <a:lnTo>
                    <a:pt x="63875" y="269014"/>
                  </a:lnTo>
                  <a:lnTo>
                    <a:pt x="73305" y="271201"/>
                  </a:lnTo>
                  <a:lnTo>
                    <a:pt x="83080" y="271772"/>
                  </a:lnTo>
                  <a:lnTo>
                    <a:pt x="93092" y="271113"/>
                  </a:lnTo>
                  <a:lnTo>
                    <a:pt x="103101" y="269234"/>
                  </a:lnTo>
                  <a:lnTo>
                    <a:pt x="112748" y="265778"/>
                  </a:lnTo>
                  <a:lnTo>
                    <a:pt x="121866" y="260680"/>
                  </a:lnTo>
                  <a:lnTo>
                    <a:pt x="130464" y="254140"/>
                  </a:lnTo>
                  <a:lnTo>
                    <a:pt x="138626" y="246454"/>
                  </a:lnTo>
                  <a:lnTo>
                    <a:pt x="146451" y="237909"/>
                  </a:lnTo>
                  <a:lnTo>
                    <a:pt x="154030" y="228578"/>
                  </a:lnTo>
                  <a:lnTo>
                    <a:pt x="161433" y="218337"/>
                  </a:lnTo>
                  <a:lnTo>
                    <a:pt x="168709" y="207185"/>
                  </a:lnTo>
                  <a:lnTo>
                    <a:pt x="175732" y="195087"/>
                  </a:lnTo>
                  <a:lnTo>
                    <a:pt x="182222" y="181902"/>
                  </a:lnTo>
                  <a:lnTo>
                    <a:pt x="188063" y="167663"/>
                  </a:lnTo>
                  <a:lnTo>
                    <a:pt x="193138" y="152692"/>
                  </a:lnTo>
                  <a:lnTo>
                    <a:pt x="197248" y="137498"/>
                  </a:lnTo>
                  <a:lnTo>
                    <a:pt x="200378" y="122391"/>
                  </a:lnTo>
                  <a:lnTo>
                    <a:pt x="202496" y="107485"/>
                  </a:lnTo>
                  <a:lnTo>
                    <a:pt x="203475" y="92790"/>
                  </a:lnTo>
                  <a:lnTo>
                    <a:pt x="203363" y="78285"/>
                  </a:lnTo>
                  <a:lnTo>
                    <a:pt x="202487" y="64149"/>
                  </a:lnTo>
                  <a:lnTo>
                    <a:pt x="201278" y="49175"/>
                  </a:lnTo>
                  <a:lnTo>
                    <a:pt x="199638" y="29811"/>
                  </a:lnTo>
                  <a:lnTo>
                    <a:pt x="1973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6509900" y="4111939"/>
            <a:ext cx="2892049" cy="899627"/>
            <a:chOff x="6509900" y="4111939"/>
            <a:chExt cx="2892049" cy="899627"/>
          </a:xfrm>
        </p:grpSpPr>
        <p:sp>
          <p:nvSpPr>
            <p:cNvPr id="83" name="Freeform 82"/>
            <p:cNvSpPr/>
            <p:nvPr/>
          </p:nvSpPr>
          <p:spPr>
            <a:xfrm>
              <a:off x="6509900" y="4423912"/>
              <a:ext cx="186225" cy="348896"/>
            </a:xfrm>
            <a:custGeom>
              <a:avLst/>
              <a:gdLst/>
              <a:ahLst/>
              <a:cxnLst/>
              <a:rect l="0" t="0" r="0" b="0"/>
              <a:pathLst>
                <a:path w="186225" h="348896">
                  <a:moveTo>
                    <a:pt x="38825" y="71756"/>
                  </a:moveTo>
                  <a:lnTo>
                    <a:pt x="35958" y="83558"/>
                  </a:lnTo>
                  <a:lnTo>
                    <a:pt x="33816" y="95327"/>
                  </a:lnTo>
                  <a:lnTo>
                    <a:pt x="32213" y="108222"/>
                  </a:lnTo>
                  <a:lnTo>
                    <a:pt x="31033" y="122243"/>
                  </a:lnTo>
                  <a:lnTo>
                    <a:pt x="30185" y="137220"/>
                  </a:lnTo>
                  <a:lnTo>
                    <a:pt x="29587" y="152942"/>
                  </a:lnTo>
                  <a:lnTo>
                    <a:pt x="29172" y="169218"/>
                  </a:lnTo>
                  <a:lnTo>
                    <a:pt x="28888" y="185890"/>
                  </a:lnTo>
                  <a:lnTo>
                    <a:pt x="28690" y="202831"/>
                  </a:lnTo>
                  <a:lnTo>
                    <a:pt x="28387" y="219628"/>
                  </a:lnTo>
                  <a:lnTo>
                    <a:pt x="27650" y="235606"/>
                  </a:lnTo>
                  <a:lnTo>
                    <a:pt x="26342" y="250469"/>
                  </a:lnTo>
                  <a:lnTo>
                    <a:pt x="24649" y="264415"/>
                  </a:lnTo>
                  <a:lnTo>
                    <a:pt x="22975" y="277935"/>
                  </a:lnTo>
                  <a:lnTo>
                    <a:pt x="21554" y="291369"/>
                  </a:lnTo>
                  <a:lnTo>
                    <a:pt x="20451" y="304868"/>
                  </a:lnTo>
                  <a:lnTo>
                    <a:pt x="19635" y="318478"/>
                  </a:lnTo>
                  <a:lnTo>
                    <a:pt x="19029" y="332132"/>
                  </a:lnTo>
                  <a:lnTo>
                    <a:pt x="17797" y="343489"/>
                  </a:lnTo>
                  <a:lnTo>
                    <a:pt x="15327" y="348895"/>
                  </a:lnTo>
                  <a:lnTo>
                    <a:pt x="12423" y="348176"/>
                  </a:lnTo>
                  <a:lnTo>
                    <a:pt x="9388" y="342895"/>
                  </a:lnTo>
                  <a:lnTo>
                    <a:pt x="6429" y="334397"/>
                  </a:lnTo>
                  <a:lnTo>
                    <a:pt x="3856" y="323438"/>
                  </a:lnTo>
                  <a:lnTo>
                    <a:pt x="1818" y="310595"/>
                  </a:lnTo>
                  <a:lnTo>
                    <a:pt x="459" y="296509"/>
                  </a:lnTo>
                  <a:lnTo>
                    <a:pt x="0" y="281884"/>
                  </a:lnTo>
                  <a:lnTo>
                    <a:pt x="469" y="267139"/>
                  </a:lnTo>
                  <a:lnTo>
                    <a:pt x="1580" y="252299"/>
                  </a:lnTo>
                  <a:lnTo>
                    <a:pt x="2858" y="237113"/>
                  </a:lnTo>
                  <a:lnTo>
                    <a:pt x="4013" y="221453"/>
                  </a:lnTo>
                  <a:lnTo>
                    <a:pt x="5108" y="205494"/>
                  </a:lnTo>
                  <a:lnTo>
                    <a:pt x="6450" y="189619"/>
                  </a:lnTo>
                  <a:lnTo>
                    <a:pt x="8204" y="174043"/>
                  </a:lnTo>
                  <a:lnTo>
                    <a:pt x="10383" y="158650"/>
                  </a:lnTo>
                  <a:lnTo>
                    <a:pt x="12925" y="143095"/>
                  </a:lnTo>
                  <a:lnTo>
                    <a:pt x="15752" y="127193"/>
                  </a:lnTo>
                  <a:lnTo>
                    <a:pt x="18958" y="111243"/>
                  </a:lnTo>
                  <a:lnTo>
                    <a:pt x="22788" y="95907"/>
                  </a:lnTo>
                  <a:lnTo>
                    <a:pt x="27327" y="81521"/>
                  </a:lnTo>
                  <a:lnTo>
                    <a:pt x="32511" y="68250"/>
                  </a:lnTo>
                  <a:lnTo>
                    <a:pt x="38215" y="56256"/>
                  </a:lnTo>
                  <a:lnTo>
                    <a:pt x="44310" y="45486"/>
                  </a:lnTo>
                  <a:lnTo>
                    <a:pt x="50693" y="35745"/>
                  </a:lnTo>
                  <a:lnTo>
                    <a:pt x="57277" y="26800"/>
                  </a:lnTo>
                  <a:lnTo>
                    <a:pt x="64004" y="18456"/>
                  </a:lnTo>
                  <a:lnTo>
                    <a:pt x="70996" y="11036"/>
                  </a:lnTo>
                  <a:lnTo>
                    <a:pt x="78529" y="5336"/>
                  </a:lnTo>
                  <a:lnTo>
                    <a:pt x="86706" y="1656"/>
                  </a:lnTo>
                  <a:lnTo>
                    <a:pt x="95317" y="0"/>
                  </a:lnTo>
                  <a:lnTo>
                    <a:pt x="103944" y="327"/>
                  </a:lnTo>
                  <a:lnTo>
                    <a:pt x="112334" y="2405"/>
                  </a:lnTo>
                  <a:lnTo>
                    <a:pt x="120255" y="6053"/>
                  </a:lnTo>
                  <a:lnTo>
                    <a:pt x="127421" y="11234"/>
                  </a:lnTo>
                  <a:lnTo>
                    <a:pt x="133757" y="17793"/>
                  </a:lnTo>
                  <a:lnTo>
                    <a:pt x="139349" y="25635"/>
                  </a:lnTo>
                  <a:lnTo>
                    <a:pt x="144348" y="34800"/>
                  </a:lnTo>
                  <a:lnTo>
                    <a:pt x="148900" y="45193"/>
                  </a:lnTo>
                  <a:lnTo>
                    <a:pt x="153128" y="56765"/>
                  </a:lnTo>
                  <a:lnTo>
                    <a:pt x="157130" y="69590"/>
                  </a:lnTo>
                  <a:lnTo>
                    <a:pt x="160973" y="83584"/>
                  </a:lnTo>
                  <a:lnTo>
                    <a:pt x="164708" y="98387"/>
                  </a:lnTo>
                  <a:lnTo>
                    <a:pt x="168369" y="113470"/>
                  </a:lnTo>
                  <a:lnTo>
                    <a:pt x="171975" y="128502"/>
                  </a:lnTo>
                  <a:lnTo>
                    <a:pt x="175380" y="143358"/>
                  </a:lnTo>
                  <a:lnTo>
                    <a:pt x="178288" y="158019"/>
                  </a:lnTo>
                  <a:lnTo>
                    <a:pt x="180575" y="172502"/>
                  </a:lnTo>
                  <a:lnTo>
                    <a:pt x="182282" y="186623"/>
                  </a:lnTo>
                  <a:lnTo>
                    <a:pt x="183696" y="201585"/>
                  </a:lnTo>
                  <a:lnTo>
                    <a:pt x="184940" y="220938"/>
                  </a:lnTo>
                  <a:lnTo>
                    <a:pt x="186224" y="250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750684" y="4495668"/>
              <a:ext cx="206749" cy="326054"/>
            </a:xfrm>
            <a:custGeom>
              <a:avLst/>
              <a:gdLst/>
              <a:ahLst/>
              <a:cxnLst/>
              <a:rect l="0" t="0" r="0" b="0"/>
              <a:pathLst>
                <a:path w="206749" h="326054">
                  <a:moveTo>
                    <a:pt x="113896" y="10529"/>
                  </a:moveTo>
                  <a:lnTo>
                    <a:pt x="99428" y="13597"/>
                  </a:lnTo>
                  <a:lnTo>
                    <a:pt x="87438" y="17659"/>
                  </a:lnTo>
                  <a:lnTo>
                    <a:pt x="76834" y="23152"/>
                  </a:lnTo>
                  <a:lnTo>
                    <a:pt x="67385" y="29912"/>
                  </a:lnTo>
                  <a:lnTo>
                    <a:pt x="59157" y="37710"/>
                  </a:lnTo>
                  <a:lnTo>
                    <a:pt x="52085" y="46311"/>
                  </a:lnTo>
                  <a:lnTo>
                    <a:pt x="45819" y="55669"/>
                  </a:lnTo>
                  <a:lnTo>
                    <a:pt x="39832" y="65922"/>
                  </a:lnTo>
                  <a:lnTo>
                    <a:pt x="33802" y="77075"/>
                  </a:lnTo>
                  <a:lnTo>
                    <a:pt x="27765" y="89004"/>
                  </a:lnTo>
                  <a:lnTo>
                    <a:pt x="22013" y="101542"/>
                  </a:lnTo>
                  <a:lnTo>
                    <a:pt x="16702" y="114533"/>
                  </a:lnTo>
                  <a:lnTo>
                    <a:pt x="12000" y="127851"/>
                  </a:lnTo>
                  <a:lnTo>
                    <a:pt x="8147" y="141397"/>
                  </a:lnTo>
                  <a:lnTo>
                    <a:pt x="5190" y="155101"/>
                  </a:lnTo>
                  <a:lnTo>
                    <a:pt x="3019" y="168914"/>
                  </a:lnTo>
                  <a:lnTo>
                    <a:pt x="1471" y="182801"/>
                  </a:lnTo>
                  <a:lnTo>
                    <a:pt x="399" y="196737"/>
                  </a:lnTo>
                  <a:lnTo>
                    <a:pt x="0" y="210707"/>
                  </a:lnTo>
                  <a:lnTo>
                    <a:pt x="787" y="224699"/>
                  </a:lnTo>
                  <a:lnTo>
                    <a:pt x="2953" y="238702"/>
                  </a:lnTo>
                  <a:lnTo>
                    <a:pt x="6543" y="252547"/>
                  </a:lnTo>
                  <a:lnTo>
                    <a:pt x="11628" y="265923"/>
                  </a:lnTo>
                  <a:lnTo>
                    <a:pt x="18093" y="278690"/>
                  </a:lnTo>
                  <a:lnTo>
                    <a:pt x="25858" y="290551"/>
                  </a:lnTo>
                  <a:lnTo>
                    <a:pt x="34964" y="300991"/>
                  </a:lnTo>
                  <a:lnTo>
                    <a:pt x="45306" y="309855"/>
                  </a:lnTo>
                  <a:lnTo>
                    <a:pt x="56502" y="316977"/>
                  </a:lnTo>
                  <a:lnTo>
                    <a:pt x="68009" y="322020"/>
                  </a:lnTo>
                  <a:lnTo>
                    <a:pt x="79482" y="324999"/>
                  </a:lnTo>
                  <a:lnTo>
                    <a:pt x="90625" y="326053"/>
                  </a:lnTo>
                  <a:lnTo>
                    <a:pt x="101107" y="325257"/>
                  </a:lnTo>
                  <a:lnTo>
                    <a:pt x="110823" y="322835"/>
                  </a:lnTo>
                  <a:lnTo>
                    <a:pt x="119839" y="319112"/>
                  </a:lnTo>
                  <a:lnTo>
                    <a:pt x="128289" y="314404"/>
                  </a:lnTo>
                  <a:lnTo>
                    <a:pt x="136307" y="308974"/>
                  </a:lnTo>
                  <a:lnTo>
                    <a:pt x="143846" y="302703"/>
                  </a:lnTo>
                  <a:lnTo>
                    <a:pt x="150690" y="295131"/>
                  </a:lnTo>
                  <a:lnTo>
                    <a:pt x="156783" y="286107"/>
                  </a:lnTo>
                  <a:lnTo>
                    <a:pt x="162367" y="275775"/>
                  </a:lnTo>
                  <a:lnTo>
                    <a:pt x="167885" y="264390"/>
                  </a:lnTo>
                  <a:lnTo>
                    <a:pt x="173595" y="252211"/>
                  </a:lnTo>
                  <a:lnTo>
                    <a:pt x="179415" y="239457"/>
                  </a:lnTo>
                  <a:lnTo>
                    <a:pt x="185022" y="226297"/>
                  </a:lnTo>
                  <a:lnTo>
                    <a:pt x="190234" y="212856"/>
                  </a:lnTo>
                  <a:lnTo>
                    <a:pt x="194870" y="199221"/>
                  </a:lnTo>
                  <a:lnTo>
                    <a:pt x="198678" y="185454"/>
                  </a:lnTo>
                  <a:lnTo>
                    <a:pt x="201605" y="171598"/>
                  </a:lnTo>
                  <a:lnTo>
                    <a:pt x="203756" y="157682"/>
                  </a:lnTo>
                  <a:lnTo>
                    <a:pt x="205291" y="143725"/>
                  </a:lnTo>
                  <a:lnTo>
                    <a:pt x="206354" y="129747"/>
                  </a:lnTo>
                  <a:lnTo>
                    <a:pt x="206748" y="115918"/>
                  </a:lnTo>
                  <a:lnTo>
                    <a:pt x="205956" y="102552"/>
                  </a:lnTo>
                  <a:lnTo>
                    <a:pt x="203792" y="89784"/>
                  </a:lnTo>
                  <a:lnTo>
                    <a:pt x="200373" y="77582"/>
                  </a:lnTo>
                  <a:lnTo>
                    <a:pt x="195936" y="65848"/>
                  </a:lnTo>
                  <a:lnTo>
                    <a:pt x="190724" y="54480"/>
                  </a:lnTo>
                  <a:lnTo>
                    <a:pt x="184784" y="43709"/>
                  </a:lnTo>
                  <a:lnTo>
                    <a:pt x="177974" y="34074"/>
                  </a:lnTo>
                  <a:lnTo>
                    <a:pt x="170283" y="25783"/>
                  </a:lnTo>
                  <a:lnTo>
                    <a:pt x="161713" y="18873"/>
                  </a:lnTo>
                  <a:lnTo>
                    <a:pt x="151040" y="12707"/>
                  </a:lnTo>
                  <a:lnTo>
                    <a:pt x="133974" y="6744"/>
                  </a:lnTo>
                  <a:lnTo>
                    <a:pt x="1033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998564" y="4464082"/>
              <a:ext cx="108172" cy="283756"/>
            </a:xfrm>
            <a:custGeom>
              <a:avLst/>
              <a:gdLst/>
              <a:ahLst/>
              <a:cxnLst/>
              <a:rect l="0" t="0" r="0" b="0"/>
              <a:pathLst>
                <a:path w="108172" h="283756">
                  <a:moveTo>
                    <a:pt x="13415" y="210571"/>
                  </a:moveTo>
                  <a:lnTo>
                    <a:pt x="16349" y="222239"/>
                  </a:lnTo>
                  <a:lnTo>
                    <a:pt x="19131" y="232727"/>
                  </a:lnTo>
                  <a:lnTo>
                    <a:pt x="22030" y="243029"/>
                  </a:lnTo>
                  <a:lnTo>
                    <a:pt x="25070" y="253330"/>
                  </a:lnTo>
                  <a:lnTo>
                    <a:pt x="28235" y="263674"/>
                  </a:lnTo>
                  <a:lnTo>
                    <a:pt x="31483" y="273993"/>
                  </a:lnTo>
                  <a:lnTo>
                    <a:pt x="34202" y="281787"/>
                  </a:lnTo>
                  <a:lnTo>
                    <a:pt x="35466" y="283755"/>
                  </a:lnTo>
                  <a:lnTo>
                    <a:pt x="35229" y="280560"/>
                  </a:lnTo>
                  <a:lnTo>
                    <a:pt x="33874" y="273719"/>
                  </a:lnTo>
                  <a:lnTo>
                    <a:pt x="31772" y="264602"/>
                  </a:lnTo>
                  <a:lnTo>
                    <a:pt x="29183" y="254350"/>
                  </a:lnTo>
                  <a:lnTo>
                    <a:pt x="26276" y="243636"/>
                  </a:lnTo>
                  <a:lnTo>
                    <a:pt x="23164" y="232627"/>
                  </a:lnTo>
                  <a:lnTo>
                    <a:pt x="19917" y="221151"/>
                  </a:lnTo>
                  <a:lnTo>
                    <a:pt x="16581" y="209126"/>
                  </a:lnTo>
                  <a:lnTo>
                    <a:pt x="13187" y="196757"/>
                  </a:lnTo>
                  <a:lnTo>
                    <a:pt x="9753" y="184444"/>
                  </a:lnTo>
                  <a:lnTo>
                    <a:pt x="6304" y="172412"/>
                  </a:lnTo>
                  <a:lnTo>
                    <a:pt x="3174" y="160551"/>
                  </a:lnTo>
                  <a:lnTo>
                    <a:pt x="983" y="148520"/>
                  </a:lnTo>
                  <a:lnTo>
                    <a:pt x="0" y="136133"/>
                  </a:lnTo>
                  <a:lnTo>
                    <a:pt x="325" y="123525"/>
                  </a:lnTo>
                  <a:lnTo>
                    <a:pt x="2063" y="111055"/>
                  </a:lnTo>
                  <a:lnTo>
                    <a:pt x="5124" y="98923"/>
                  </a:lnTo>
                  <a:lnTo>
                    <a:pt x="9278" y="87166"/>
                  </a:lnTo>
                  <a:lnTo>
                    <a:pt x="14276" y="75737"/>
                  </a:lnTo>
                  <a:lnTo>
                    <a:pt x="19897" y="64578"/>
                  </a:lnTo>
                  <a:lnTo>
                    <a:pt x="26125" y="53948"/>
                  </a:lnTo>
                  <a:lnTo>
                    <a:pt x="33138" y="44409"/>
                  </a:lnTo>
                  <a:lnTo>
                    <a:pt x="40967" y="36178"/>
                  </a:lnTo>
                  <a:lnTo>
                    <a:pt x="49512" y="29158"/>
                  </a:lnTo>
                  <a:lnTo>
                    <a:pt x="58626" y="23127"/>
                  </a:lnTo>
                  <a:lnTo>
                    <a:pt x="68153" y="17850"/>
                  </a:lnTo>
                  <a:lnTo>
                    <a:pt x="77517" y="13274"/>
                  </a:lnTo>
                  <a:lnTo>
                    <a:pt x="86652" y="9074"/>
                  </a:lnTo>
                  <a:lnTo>
                    <a:pt x="96356" y="4879"/>
                  </a:lnTo>
                  <a:lnTo>
                    <a:pt x="108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180435" y="4539163"/>
              <a:ext cx="223852" cy="209190"/>
            </a:xfrm>
            <a:custGeom>
              <a:avLst/>
              <a:gdLst/>
              <a:ahLst/>
              <a:cxnLst/>
              <a:rect l="0" t="0" r="0" b="0"/>
              <a:pathLst>
                <a:path w="223852" h="209190">
                  <a:moveTo>
                    <a:pt x="0" y="114433"/>
                  </a:moveTo>
                  <a:lnTo>
                    <a:pt x="0" y="126168"/>
                  </a:lnTo>
                  <a:lnTo>
                    <a:pt x="0" y="137297"/>
                  </a:lnTo>
                  <a:lnTo>
                    <a:pt x="0" y="148805"/>
                  </a:lnTo>
                  <a:lnTo>
                    <a:pt x="0" y="157600"/>
                  </a:lnTo>
                  <a:lnTo>
                    <a:pt x="0" y="159431"/>
                  </a:lnTo>
                  <a:lnTo>
                    <a:pt x="0" y="155057"/>
                  </a:lnTo>
                  <a:lnTo>
                    <a:pt x="0" y="146287"/>
                  </a:lnTo>
                  <a:lnTo>
                    <a:pt x="0" y="134725"/>
                  </a:lnTo>
                  <a:lnTo>
                    <a:pt x="0" y="121677"/>
                  </a:lnTo>
                  <a:lnTo>
                    <a:pt x="5" y="107941"/>
                  </a:lnTo>
                  <a:lnTo>
                    <a:pt x="177" y="94087"/>
                  </a:lnTo>
                  <a:lnTo>
                    <a:pt x="826" y="80611"/>
                  </a:lnTo>
                  <a:lnTo>
                    <a:pt x="2079" y="67723"/>
                  </a:lnTo>
                  <a:lnTo>
                    <a:pt x="3905" y="55418"/>
                  </a:lnTo>
                  <a:lnTo>
                    <a:pt x="6201" y="43603"/>
                  </a:lnTo>
                  <a:lnTo>
                    <a:pt x="8867" y="32185"/>
                  </a:lnTo>
                  <a:lnTo>
                    <a:pt x="12131" y="21719"/>
                  </a:lnTo>
                  <a:lnTo>
                    <a:pt x="16531" y="13351"/>
                  </a:lnTo>
                  <a:lnTo>
                    <a:pt x="22267" y="7550"/>
                  </a:lnTo>
                  <a:lnTo>
                    <a:pt x="29068" y="4470"/>
                  </a:lnTo>
                  <a:lnTo>
                    <a:pt x="36397" y="4290"/>
                  </a:lnTo>
                  <a:lnTo>
                    <a:pt x="43876" y="6802"/>
                  </a:lnTo>
                  <a:lnTo>
                    <a:pt x="51168" y="11537"/>
                  </a:lnTo>
                  <a:lnTo>
                    <a:pt x="57903" y="17979"/>
                  </a:lnTo>
                  <a:lnTo>
                    <a:pt x="63947" y="25672"/>
                  </a:lnTo>
                  <a:lnTo>
                    <a:pt x="69342" y="34255"/>
                  </a:lnTo>
                  <a:lnTo>
                    <a:pt x="74208" y="43460"/>
                  </a:lnTo>
                  <a:lnTo>
                    <a:pt x="78676" y="52999"/>
                  </a:lnTo>
                  <a:lnTo>
                    <a:pt x="83082" y="59473"/>
                  </a:lnTo>
                  <a:lnTo>
                    <a:pt x="87489" y="59260"/>
                  </a:lnTo>
                  <a:lnTo>
                    <a:pt x="91664" y="54427"/>
                  </a:lnTo>
                  <a:lnTo>
                    <a:pt x="95988" y="47040"/>
                  </a:lnTo>
                  <a:lnTo>
                    <a:pt x="100917" y="38606"/>
                  </a:lnTo>
                  <a:lnTo>
                    <a:pt x="106833" y="30368"/>
                  </a:lnTo>
                  <a:lnTo>
                    <a:pt x="113816" y="22924"/>
                  </a:lnTo>
                  <a:lnTo>
                    <a:pt x="121740" y="16391"/>
                  </a:lnTo>
                  <a:lnTo>
                    <a:pt x="130411" y="10664"/>
                  </a:lnTo>
                  <a:lnTo>
                    <a:pt x="139636" y="5594"/>
                  </a:lnTo>
                  <a:lnTo>
                    <a:pt x="149097" y="1675"/>
                  </a:lnTo>
                  <a:lnTo>
                    <a:pt x="158366" y="0"/>
                  </a:lnTo>
                  <a:lnTo>
                    <a:pt x="167222" y="985"/>
                  </a:lnTo>
                  <a:lnTo>
                    <a:pt x="175472" y="4427"/>
                  </a:lnTo>
                  <a:lnTo>
                    <a:pt x="182867" y="9867"/>
                  </a:lnTo>
                  <a:lnTo>
                    <a:pt x="189361" y="16822"/>
                  </a:lnTo>
                  <a:lnTo>
                    <a:pt x="195060" y="24879"/>
                  </a:lnTo>
                  <a:lnTo>
                    <a:pt x="200131" y="33716"/>
                  </a:lnTo>
                  <a:lnTo>
                    <a:pt x="204732" y="43096"/>
                  </a:lnTo>
                  <a:lnTo>
                    <a:pt x="208993" y="52847"/>
                  </a:lnTo>
                  <a:lnTo>
                    <a:pt x="213016" y="62851"/>
                  </a:lnTo>
                  <a:lnTo>
                    <a:pt x="216865" y="73034"/>
                  </a:lnTo>
                  <a:lnTo>
                    <a:pt x="220264" y="83499"/>
                  </a:lnTo>
                  <a:lnTo>
                    <a:pt x="222635" y="94518"/>
                  </a:lnTo>
                  <a:lnTo>
                    <a:pt x="223749" y="106195"/>
                  </a:lnTo>
                  <a:lnTo>
                    <a:pt x="223851" y="118478"/>
                  </a:lnTo>
                  <a:lnTo>
                    <a:pt x="223464" y="131256"/>
                  </a:lnTo>
                  <a:lnTo>
                    <a:pt x="222947" y="144396"/>
                  </a:lnTo>
                  <a:lnTo>
                    <a:pt x="222465" y="157380"/>
                  </a:lnTo>
                  <a:lnTo>
                    <a:pt x="222024" y="170694"/>
                  </a:lnTo>
                  <a:lnTo>
                    <a:pt x="221591" y="186625"/>
                  </a:lnTo>
                  <a:lnTo>
                    <a:pt x="221099" y="2091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500680" y="4579546"/>
              <a:ext cx="227238" cy="203449"/>
            </a:xfrm>
            <a:custGeom>
              <a:avLst/>
              <a:gdLst/>
              <a:ahLst/>
              <a:cxnLst/>
              <a:rect l="0" t="0" r="0" b="0"/>
              <a:pathLst>
                <a:path w="227238" h="203449">
                  <a:moveTo>
                    <a:pt x="132481" y="147749"/>
                  </a:moveTo>
                  <a:lnTo>
                    <a:pt x="135346" y="136014"/>
                  </a:lnTo>
                  <a:lnTo>
                    <a:pt x="137489" y="124885"/>
                  </a:lnTo>
                  <a:lnTo>
                    <a:pt x="139087" y="113286"/>
                  </a:lnTo>
                  <a:lnTo>
                    <a:pt x="140095" y="101125"/>
                  </a:lnTo>
                  <a:lnTo>
                    <a:pt x="140296" y="88465"/>
                  </a:lnTo>
                  <a:lnTo>
                    <a:pt x="139635" y="75414"/>
                  </a:lnTo>
                  <a:lnTo>
                    <a:pt x="138051" y="62235"/>
                  </a:lnTo>
                  <a:lnTo>
                    <a:pt x="135391" y="49318"/>
                  </a:lnTo>
                  <a:lnTo>
                    <a:pt x="131665" y="36869"/>
                  </a:lnTo>
                  <a:lnTo>
                    <a:pt x="126707" y="25395"/>
                  </a:lnTo>
                  <a:lnTo>
                    <a:pt x="120097" y="15747"/>
                  </a:lnTo>
                  <a:lnTo>
                    <a:pt x="111769" y="8232"/>
                  </a:lnTo>
                  <a:lnTo>
                    <a:pt x="102262" y="3001"/>
                  </a:lnTo>
                  <a:lnTo>
                    <a:pt x="92503" y="299"/>
                  </a:lnTo>
                  <a:lnTo>
                    <a:pt x="83056" y="0"/>
                  </a:lnTo>
                  <a:lnTo>
                    <a:pt x="74107" y="1711"/>
                  </a:lnTo>
                  <a:lnTo>
                    <a:pt x="65642" y="4977"/>
                  </a:lnTo>
                  <a:lnTo>
                    <a:pt x="57583" y="9392"/>
                  </a:lnTo>
                  <a:lnTo>
                    <a:pt x="49831" y="14792"/>
                  </a:lnTo>
                  <a:lnTo>
                    <a:pt x="42305" y="21239"/>
                  </a:lnTo>
                  <a:lnTo>
                    <a:pt x="34943" y="28690"/>
                  </a:lnTo>
                  <a:lnTo>
                    <a:pt x="27859" y="37150"/>
                  </a:lnTo>
                  <a:lnTo>
                    <a:pt x="21329" y="46739"/>
                  </a:lnTo>
                  <a:lnTo>
                    <a:pt x="15460" y="57416"/>
                  </a:lnTo>
                  <a:lnTo>
                    <a:pt x="10367" y="69011"/>
                  </a:lnTo>
                  <a:lnTo>
                    <a:pt x="6244" y="81318"/>
                  </a:lnTo>
                  <a:lnTo>
                    <a:pt x="3107" y="94148"/>
                  </a:lnTo>
                  <a:lnTo>
                    <a:pt x="983" y="107185"/>
                  </a:lnTo>
                  <a:lnTo>
                    <a:pt x="0" y="120011"/>
                  </a:lnTo>
                  <a:lnTo>
                    <a:pt x="114" y="132418"/>
                  </a:lnTo>
                  <a:lnTo>
                    <a:pt x="1155" y="144546"/>
                  </a:lnTo>
                  <a:lnTo>
                    <a:pt x="2917" y="156762"/>
                  </a:lnTo>
                  <a:lnTo>
                    <a:pt x="5224" y="169258"/>
                  </a:lnTo>
                  <a:lnTo>
                    <a:pt x="8416" y="181261"/>
                  </a:lnTo>
                  <a:lnTo>
                    <a:pt x="13300" y="191198"/>
                  </a:lnTo>
                  <a:lnTo>
                    <a:pt x="20170" y="198348"/>
                  </a:lnTo>
                  <a:lnTo>
                    <a:pt x="28377" y="202484"/>
                  </a:lnTo>
                  <a:lnTo>
                    <a:pt x="36657" y="203448"/>
                  </a:lnTo>
                  <a:lnTo>
                    <a:pt x="44261" y="201503"/>
                  </a:lnTo>
                  <a:lnTo>
                    <a:pt x="51143" y="197334"/>
                  </a:lnTo>
                  <a:lnTo>
                    <a:pt x="57672" y="191813"/>
                  </a:lnTo>
                  <a:lnTo>
                    <a:pt x="64131" y="185551"/>
                  </a:lnTo>
                  <a:lnTo>
                    <a:pt x="70483" y="178574"/>
                  </a:lnTo>
                  <a:lnTo>
                    <a:pt x="76464" y="170455"/>
                  </a:lnTo>
                  <a:lnTo>
                    <a:pt x="81940" y="161029"/>
                  </a:lnTo>
                  <a:lnTo>
                    <a:pt x="86923" y="150411"/>
                  </a:lnTo>
                  <a:lnTo>
                    <a:pt x="91499" y="138825"/>
                  </a:lnTo>
                  <a:lnTo>
                    <a:pt x="95760" y="126513"/>
                  </a:lnTo>
                  <a:lnTo>
                    <a:pt x="99792" y="113838"/>
                  </a:lnTo>
                  <a:lnTo>
                    <a:pt x="103660" y="101263"/>
                  </a:lnTo>
                  <a:lnTo>
                    <a:pt x="107439" y="89074"/>
                  </a:lnTo>
                  <a:lnTo>
                    <a:pt x="112063" y="78846"/>
                  </a:lnTo>
                  <a:lnTo>
                    <a:pt x="118106" y="73281"/>
                  </a:lnTo>
                  <a:lnTo>
                    <a:pt x="124330" y="72873"/>
                  </a:lnTo>
                  <a:lnTo>
                    <a:pt x="130123" y="76341"/>
                  </a:lnTo>
                  <a:lnTo>
                    <a:pt x="135379" y="82358"/>
                  </a:lnTo>
                  <a:lnTo>
                    <a:pt x="140159" y="89994"/>
                  </a:lnTo>
                  <a:lnTo>
                    <a:pt x="144569" y="98656"/>
                  </a:lnTo>
                  <a:lnTo>
                    <a:pt x="148708" y="107965"/>
                  </a:lnTo>
                  <a:lnTo>
                    <a:pt x="152820" y="117528"/>
                  </a:lnTo>
                  <a:lnTo>
                    <a:pt x="157271" y="126887"/>
                  </a:lnTo>
                  <a:lnTo>
                    <a:pt x="162235" y="135805"/>
                  </a:lnTo>
                  <a:lnTo>
                    <a:pt x="167877" y="143762"/>
                  </a:lnTo>
                  <a:lnTo>
                    <a:pt x="174421" y="149898"/>
                  </a:lnTo>
                  <a:lnTo>
                    <a:pt x="181892" y="153911"/>
                  </a:lnTo>
                  <a:lnTo>
                    <a:pt x="189900" y="155949"/>
                  </a:lnTo>
                  <a:lnTo>
                    <a:pt x="198639" y="156435"/>
                  </a:lnTo>
                  <a:lnTo>
                    <a:pt x="209994" y="154293"/>
                  </a:lnTo>
                  <a:lnTo>
                    <a:pt x="227237" y="1477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791491" y="4348269"/>
              <a:ext cx="20655" cy="410612"/>
            </a:xfrm>
            <a:custGeom>
              <a:avLst/>
              <a:gdLst/>
              <a:ahLst/>
              <a:cxnLst/>
              <a:rect l="0" t="0" r="0" b="0"/>
              <a:pathLst>
                <a:path w="20655" h="410612">
                  <a:moveTo>
                    <a:pt x="10125" y="0"/>
                  </a:moveTo>
                  <a:lnTo>
                    <a:pt x="7258" y="8935"/>
                  </a:lnTo>
                  <a:lnTo>
                    <a:pt x="5116" y="18562"/>
                  </a:lnTo>
                  <a:lnTo>
                    <a:pt x="3513" y="29855"/>
                  </a:lnTo>
                  <a:lnTo>
                    <a:pt x="2332" y="42695"/>
                  </a:lnTo>
                  <a:lnTo>
                    <a:pt x="1483" y="56823"/>
                  </a:lnTo>
                  <a:lnTo>
                    <a:pt x="886" y="71957"/>
                  </a:lnTo>
                  <a:lnTo>
                    <a:pt x="472" y="88164"/>
                  </a:lnTo>
                  <a:lnTo>
                    <a:pt x="189" y="105849"/>
                  </a:lnTo>
                  <a:lnTo>
                    <a:pt x="0" y="125094"/>
                  </a:lnTo>
                  <a:lnTo>
                    <a:pt x="42" y="145066"/>
                  </a:lnTo>
                  <a:lnTo>
                    <a:pt x="603" y="164252"/>
                  </a:lnTo>
                  <a:lnTo>
                    <a:pt x="1792" y="181869"/>
                  </a:lnTo>
                  <a:lnTo>
                    <a:pt x="3404" y="198307"/>
                  </a:lnTo>
                  <a:lnTo>
                    <a:pt x="5026" y="214713"/>
                  </a:lnTo>
                  <a:lnTo>
                    <a:pt x="6415" y="231787"/>
                  </a:lnTo>
                  <a:lnTo>
                    <a:pt x="7670" y="249563"/>
                  </a:lnTo>
                  <a:lnTo>
                    <a:pt x="9117" y="267669"/>
                  </a:lnTo>
                  <a:lnTo>
                    <a:pt x="10939" y="285819"/>
                  </a:lnTo>
                  <a:lnTo>
                    <a:pt x="12993" y="303721"/>
                  </a:lnTo>
                  <a:lnTo>
                    <a:pt x="14918" y="321035"/>
                  </a:lnTo>
                  <a:lnTo>
                    <a:pt x="16510" y="337623"/>
                  </a:lnTo>
                  <a:lnTo>
                    <a:pt x="17734" y="353129"/>
                  </a:lnTo>
                  <a:lnTo>
                    <a:pt x="18764" y="368506"/>
                  </a:lnTo>
                  <a:lnTo>
                    <a:pt x="19686" y="386225"/>
                  </a:lnTo>
                  <a:lnTo>
                    <a:pt x="2065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917430" y="4327212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10528" y="11735"/>
                  </a:lnTo>
                  <a:lnTo>
                    <a:pt x="10528" y="22864"/>
                  </a:lnTo>
                  <a:lnTo>
                    <a:pt x="10528" y="34472"/>
                  </a:lnTo>
                  <a:lnTo>
                    <a:pt x="10528" y="46979"/>
                  </a:lnTo>
                  <a:lnTo>
                    <a:pt x="10528" y="60935"/>
                  </a:lnTo>
                  <a:lnTo>
                    <a:pt x="10524" y="76484"/>
                  </a:lnTo>
                  <a:lnTo>
                    <a:pt x="10350" y="92968"/>
                  </a:lnTo>
                  <a:lnTo>
                    <a:pt x="9702" y="109181"/>
                  </a:lnTo>
                  <a:lnTo>
                    <a:pt x="8453" y="124467"/>
                  </a:lnTo>
                  <a:lnTo>
                    <a:pt x="6801" y="139338"/>
                  </a:lnTo>
                  <a:lnTo>
                    <a:pt x="5153" y="155141"/>
                  </a:lnTo>
                  <a:lnTo>
                    <a:pt x="3750" y="172588"/>
                  </a:lnTo>
                  <a:lnTo>
                    <a:pt x="2657" y="191580"/>
                  </a:lnTo>
                  <a:lnTo>
                    <a:pt x="1850" y="211565"/>
                  </a:lnTo>
                  <a:lnTo>
                    <a:pt x="1271" y="232093"/>
                  </a:lnTo>
                  <a:lnTo>
                    <a:pt x="867" y="252894"/>
                  </a:lnTo>
                  <a:lnTo>
                    <a:pt x="587" y="273832"/>
                  </a:lnTo>
                  <a:lnTo>
                    <a:pt x="396" y="294816"/>
                  </a:lnTo>
                  <a:lnTo>
                    <a:pt x="267" y="315288"/>
                  </a:lnTo>
                  <a:lnTo>
                    <a:pt x="165" y="336428"/>
                  </a:lnTo>
                  <a:lnTo>
                    <a:pt x="81" y="36232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991130" y="4590425"/>
              <a:ext cx="31586" cy="73700"/>
            </a:xfrm>
            <a:custGeom>
              <a:avLst/>
              <a:gdLst/>
              <a:ahLst/>
              <a:cxnLst/>
              <a:rect l="0" t="0" r="0" b="0"/>
              <a:pathLst>
                <a:path w="31586" h="73700">
                  <a:moveTo>
                    <a:pt x="0" y="0"/>
                  </a:moveTo>
                  <a:lnTo>
                    <a:pt x="3000" y="11667"/>
                  </a:lnTo>
                  <a:lnTo>
                    <a:pt x="6422" y="22156"/>
                  </a:lnTo>
                  <a:lnTo>
                    <a:pt x="10609" y="32444"/>
                  </a:lnTo>
                  <a:lnTo>
                    <a:pt x="15183" y="42263"/>
                  </a:lnTo>
                  <a:lnTo>
                    <a:pt x="19863" y="51728"/>
                  </a:lnTo>
                  <a:lnTo>
                    <a:pt x="25059" y="61676"/>
                  </a:lnTo>
                  <a:lnTo>
                    <a:pt x="31585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917430" y="4516725"/>
              <a:ext cx="210571" cy="484312"/>
            </a:xfrm>
            <a:custGeom>
              <a:avLst/>
              <a:gdLst/>
              <a:ahLst/>
              <a:cxnLst/>
              <a:rect l="0" t="0" r="0" b="0"/>
              <a:pathLst>
                <a:path w="210571" h="484312">
                  <a:moveTo>
                    <a:pt x="210570" y="0"/>
                  </a:moveTo>
                  <a:lnTo>
                    <a:pt x="207570" y="8868"/>
                  </a:lnTo>
                  <a:lnTo>
                    <a:pt x="204147" y="17855"/>
                  </a:lnTo>
                  <a:lnTo>
                    <a:pt x="199955" y="27846"/>
                  </a:lnTo>
                  <a:lnTo>
                    <a:pt x="195229" y="38654"/>
                  </a:lnTo>
                  <a:lnTo>
                    <a:pt x="190396" y="49817"/>
                  </a:lnTo>
                  <a:lnTo>
                    <a:pt x="185714" y="61023"/>
                  </a:lnTo>
                  <a:lnTo>
                    <a:pt x="181104" y="72134"/>
                  </a:lnTo>
                  <a:lnTo>
                    <a:pt x="176254" y="83119"/>
                  </a:lnTo>
                  <a:lnTo>
                    <a:pt x="170997" y="93985"/>
                  </a:lnTo>
                  <a:lnTo>
                    <a:pt x="165484" y="104754"/>
                  </a:lnTo>
                  <a:lnTo>
                    <a:pt x="160083" y="115452"/>
                  </a:lnTo>
                  <a:lnTo>
                    <a:pt x="155005" y="126102"/>
                  </a:lnTo>
                  <a:lnTo>
                    <a:pt x="150289" y="136883"/>
                  </a:lnTo>
                  <a:lnTo>
                    <a:pt x="145895" y="148114"/>
                  </a:lnTo>
                  <a:lnTo>
                    <a:pt x="141751" y="159932"/>
                  </a:lnTo>
                  <a:lnTo>
                    <a:pt x="137630" y="172311"/>
                  </a:lnTo>
                  <a:lnTo>
                    <a:pt x="133168" y="185153"/>
                  </a:lnTo>
                  <a:lnTo>
                    <a:pt x="128199" y="198348"/>
                  </a:lnTo>
                  <a:lnTo>
                    <a:pt x="122724" y="211802"/>
                  </a:lnTo>
                  <a:lnTo>
                    <a:pt x="116824" y="225440"/>
                  </a:lnTo>
                  <a:lnTo>
                    <a:pt x="110600" y="239206"/>
                  </a:lnTo>
                  <a:lnTo>
                    <a:pt x="104302" y="253060"/>
                  </a:lnTo>
                  <a:lnTo>
                    <a:pt x="98307" y="266974"/>
                  </a:lnTo>
                  <a:lnTo>
                    <a:pt x="92793" y="280928"/>
                  </a:lnTo>
                  <a:lnTo>
                    <a:pt x="87601" y="294911"/>
                  </a:lnTo>
                  <a:lnTo>
                    <a:pt x="82347" y="308911"/>
                  </a:lnTo>
                  <a:lnTo>
                    <a:pt x="76809" y="322920"/>
                  </a:lnTo>
                  <a:lnTo>
                    <a:pt x="70935" y="336769"/>
                  </a:lnTo>
                  <a:lnTo>
                    <a:pt x="64761" y="350147"/>
                  </a:lnTo>
                  <a:lnTo>
                    <a:pt x="58348" y="362928"/>
                  </a:lnTo>
                  <a:lnTo>
                    <a:pt x="51923" y="375308"/>
                  </a:lnTo>
                  <a:lnTo>
                    <a:pt x="45842" y="387695"/>
                  </a:lnTo>
                  <a:lnTo>
                    <a:pt x="40269" y="400319"/>
                  </a:lnTo>
                  <a:lnTo>
                    <a:pt x="35038" y="412917"/>
                  </a:lnTo>
                  <a:lnTo>
                    <a:pt x="29757" y="424850"/>
                  </a:lnTo>
                  <a:lnTo>
                    <a:pt x="24211" y="435797"/>
                  </a:lnTo>
                  <a:lnTo>
                    <a:pt x="18650" y="445667"/>
                  </a:lnTo>
                  <a:lnTo>
                    <a:pt x="13161" y="455489"/>
                  </a:lnTo>
                  <a:lnTo>
                    <a:pt x="7256" y="46724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320225" y="4537782"/>
              <a:ext cx="249973" cy="235360"/>
            </a:xfrm>
            <a:custGeom>
              <a:avLst/>
              <a:gdLst/>
              <a:ahLst/>
              <a:cxnLst/>
              <a:rect l="0" t="0" r="0" b="0"/>
              <a:pathLst>
                <a:path w="249973" h="235360">
                  <a:moveTo>
                    <a:pt x="7817" y="31585"/>
                  </a:moveTo>
                  <a:lnTo>
                    <a:pt x="4949" y="40588"/>
                  </a:lnTo>
                  <a:lnTo>
                    <a:pt x="2807" y="50855"/>
                  </a:lnTo>
                  <a:lnTo>
                    <a:pt x="1209" y="63439"/>
                  </a:lnTo>
                  <a:lnTo>
                    <a:pt x="202" y="77966"/>
                  </a:lnTo>
                  <a:lnTo>
                    <a:pt x="0" y="93763"/>
                  </a:lnTo>
                  <a:lnTo>
                    <a:pt x="652" y="110297"/>
                  </a:lnTo>
                  <a:lnTo>
                    <a:pt x="1891" y="127083"/>
                  </a:lnTo>
                  <a:lnTo>
                    <a:pt x="3255" y="143634"/>
                  </a:lnTo>
                  <a:lnTo>
                    <a:pt x="4469" y="159712"/>
                  </a:lnTo>
                  <a:lnTo>
                    <a:pt x="5604" y="175131"/>
                  </a:lnTo>
                  <a:lnTo>
                    <a:pt x="6972" y="189653"/>
                  </a:lnTo>
                  <a:lnTo>
                    <a:pt x="8753" y="203216"/>
                  </a:lnTo>
                  <a:lnTo>
                    <a:pt x="11289" y="215123"/>
                  </a:lnTo>
                  <a:lnTo>
                    <a:pt x="15135" y="224006"/>
                  </a:lnTo>
                  <a:lnTo>
                    <a:pt x="20462" y="229378"/>
                  </a:lnTo>
                  <a:lnTo>
                    <a:pt x="26803" y="231375"/>
                  </a:lnTo>
                  <a:lnTo>
                    <a:pt x="33284" y="230297"/>
                  </a:lnTo>
                  <a:lnTo>
                    <a:pt x="39381" y="226643"/>
                  </a:lnTo>
                  <a:lnTo>
                    <a:pt x="45100" y="220822"/>
                  </a:lnTo>
                  <a:lnTo>
                    <a:pt x="50772" y="213045"/>
                  </a:lnTo>
                  <a:lnTo>
                    <a:pt x="56618" y="203603"/>
                  </a:lnTo>
                  <a:lnTo>
                    <a:pt x="62545" y="192843"/>
                  </a:lnTo>
                  <a:lnTo>
                    <a:pt x="68231" y="181099"/>
                  </a:lnTo>
                  <a:lnTo>
                    <a:pt x="73506" y="168648"/>
                  </a:lnTo>
                  <a:lnTo>
                    <a:pt x="78353" y="155865"/>
                  </a:lnTo>
                  <a:lnTo>
                    <a:pt x="82837" y="143209"/>
                  </a:lnTo>
                  <a:lnTo>
                    <a:pt x="87062" y="130951"/>
                  </a:lnTo>
                  <a:lnTo>
                    <a:pt x="92014" y="120232"/>
                  </a:lnTo>
                  <a:lnTo>
                    <a:pt x="98292" y="113318"/>
                  </a:lnTo>
                  <a:lnTo>
                    <a:pt x="104501" y="111291"/>
                  </a:lnTo>
                  <a:lnTo>
                    <a:pt x="109746" y="113667"/>
                  </a:lnTo>
                  <a:lnTo>
                    <a:pt x="113816" y="119482"/>
                  </a:lnTo>
                  <a:lnTo>
                    <a:pt x="116982" y="127823"/>
                  </a:lnTo>
                  <a:lnTo>
                    <a:pt x="119769" y="137958"/>
                  </a:lnTo>
                  <a:lnTo>
                    <a:pt x="122520" y="149339"/>
                  </a:lnTo>
                  <a:lnTo>
                    <a:pt x="125550" y="161411"/>
                  </a:lnTo>
                  <a:lnTo>
                    <a:pt x="129199" y="173592"/>
                  </a:lnTo>
                  <a:lnTo>
                    <a:pt x="133586" y="185561"/>
                  </a:lnTo>
                  <a:lnTo>
                    <a:pt x="138652" y="197056"/>
                  </a:lnTo>
                  <a:lnTo>
                    <a:pt x="144271" y="207786"/>
                  </a:lnTo>
                  <a:lnTo>
                    <a:pt x="150312" y="217652"/>
                  </a:lnTo>
                  <a:lnTo>
                    <a:pt x="156823" y="226093"/>
                  </a:lnTo>
                  <a:lnTo>
                    <a:pt x="164026" y="232028"/>
                  </a:lnTo>
                  <a:lnTo>
                    <a:pt x="171972" y="235085"/>
                  </a:lnTo>
                  <a:lnTo>
                    <a:pt x="180257" y="235359"/>
                  </a:lnTo>
                  <a:lnTo>
                    <a:pt x="188132" y="233041"/>
                  </a:lnTo>
                  <a:lnTo>
                    <a:pt x="195209" y="228513"/>
                  </a:lnTo>
                  <a:lnTo>
                    <a:pt x="201603" y="221915"/>
                  </a:lnTo>
                  <a:lnTo>
                    <a:pt x="207738" y="213077"/>
                  </a:lnTo>
                  <a:lnTo>
                    <a:pt x="213900" y="202100"/>
                  </a:lnTo>
                  <a:lnTo>
                    <a:pt x="220038" y="189326"/>
                  </a:lnTo>
                  <a:lnTo>
                    <a:pt x="225868" y="175157"/>
                  </a:lnTo>
                  <a:lnTo>
                    <a:pt x="231233" y="159965"/>
                  </a:lnTo>
                  <a:lnTo>
                    <a:pt x="235973" y="144206"/>
                  </a:lnTo>
                  <a:lnTo>
                    <a:pt x="239852" y="128407"/>
                  </a:lnTo>
                  <a:lnTo>
                    <a:pt x="242827" y="112858"/>
                  </a:lnTo>
                  <a:lnTo>
                    <a:pt x="245011" y="97639"/>
                  </a:lnTo>
                  <a:lnTo>
                    <a:pt x="246566" y="82726"/>
                  </a:lnTo>
                  <a:lnTo>
                    <a:pt x="247653" y="68075"/>
                  </a:lnTo>
                  <a:lnTo>
                    <a:pt x="248403" y="54037"/>
                  </a:lnTo>
                  <a:lnTo>
                    <a:pt x="248997" y="39885"/>
                  </a:lnTo>
                  <a:lnTo>
                    <a:pt x="249490" y="23253"/>
                  </a:lnTo>
                  <a:lnTo>
                    <a:pt x="2499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630557" y="4569367"/>
              <a:ext cx="144958" cy="249679"/>
            </a:xfrm>
            <a:custGeom>
              <a:avLst/>
              <a:gdLst/>
              <a:ahLst/>
              <a:cxnLst/>
              <a:rect l="0" t="0" r="0" b="0"/>
              <a:pathLst>
                <a:path w="144958" h="249679">
                  <a:moveTo>
                    <a:pt x="87039" y="21058"/>
                  </a:moveTo>
                  <a:lnTo>
                    <a:pt x="80860" y="15720"/>
                  </a:lnTo>
                  <a:lnTo>
                    <a:pt x="73401" y="14791"/>
                  </a:lnTo>
                  <a:lnTo>
                    <a:pt x="65750" y="17267"/>
                  </a:lnTo>
                  <a:lnTo>
                    <a:pt x="58452" y="21657"/>
                  </a:lnTo>
                  <a:lnTo>
                    <a:pt x="51406" y="27123"/>
                  </a:lnTo>
                  <a:lnTo>
                    <a:pt x="44635" y="33372"/>
                  </a:lnTo>
                  <a:lnTo>
                    <a:pt x="38367" y="40458"/>
                  </a:lnTo>
                  <a:lnTo>
                    <a:pt x="32696" y="48366"/>
                  </a:lnTo>
                  <a:lnTo>
                    <a:pt x="27579" y="56978"/>
                  </a:lnTo>
                  <a:lnTo>
                    <a:pt x="22914" y="66145"/>
                  </a:lnTo>
                  <a:lnTo>
                    <a:pt x="18598" y="75732"/>
                  </a:lnTo>
                  <a:lnTo>
                    <a:pt x="14699" y="85952"/>
                  </a:lnTo>
                  <a:lnTo>
                    <a:pt x="11454" y="97331"/>
                  </a:lnTo>
                  <a:lnTo>
                    <a:pt x="8931" y="110059"/>
                  </a:lnTo>
                  <a:lnTo>
                    <a:pt x="6898" y="123861"/>
                  </a:lnTo>
                  <a:lnTo>
                    <a:pt x="4918" y="138197"/>
                  </a:lnTo>
                  <a:lnTo>
                    <a:pt x="2744" y="152687"/>
                  </a:lnTo>
                  <a:lnTo>
                    <a:pt x="793" y="166993"/>
                  </a:lnTo>
                  <a:lnTo>
                    <a:pt x="0" y="180744"/>
                  </a:lnTo>
                  <a:lnTo>
                    <a:pt x="805" y="193800"/>
                  </a:lnTo>
                  <a:lnTo>
                    <a:pt x="3162" y="206039"/>
                  </a:lnTo>
                  <a:lnTo>
                    <a:pt x="6811" y="217274"/>
                  </a:lnTo>
                  <a:lnTo>
                    <a:pt x="11457" y="227488"/>
                  </a:lnTo>
                  <a:lnTo>
                    <a:pt x="17000" y="236332"/>
                  </a:lnTo>
                  <a:lnTo>
                    <a:pt x="23538" y="243069"/>
                  </a:lnTo>
                  <a:lnTo>
                    <a:pt x="31039" y="247484"/>
                  </a:lnTo>
                  <a:lnTo>
                    <a:pt x="39364" y="249652"/>
                  </a:lnTo>
                  <a:lnTo>
                    <a:pt x="48328" y="249678"/>
                  </a:lnTo>
                  <a:lnTo>
                    <a:pt x="57763" y="247845"/>
                  </a:lnTo>
                  <a:lnTo>
                    <a:pt x="67369" y="244532"/>
                  </a:lnTo>
                  <a:lnTo>
                    <a:pt x="76738" y="240109"/>
                  </a:lnTo>
                  <a:lnTo>
                    <a:pt x="85668" y="234873"/>
                  </a:lnTo>
                  <a:lnTo>
                    <a:pt x="94137" y="228734"/>
                  </a:lnTo>
                  <a:lnTo>
                    <a:pt x="102213" y="221250"/>
                  </a:lnTo>
                  <a:lnTo>
                    <a:pt x="109975" y="212286"/>
                  </a:lnTo>
                  <a:lnTo>
                    <a:pt x="117342" y="201994"/>
                  </a:lnTo>
                  <a:lnTo>
                    <a:pt x="124070" y="190636"/>
                  </a:lnTo>
                  <a:lnTo>
                    <a:pt x="130075" y="178471"/>
                  </a:lnTo>
                  <a:lnTo>
                    <a:pt x="135262" y="165556"/>
                  </a:lnTo>
                  <a:lnTo>
                    <a:pt x="139447" y="151756"/>
                  </a:lnTo>
                  <a:lnTo>
                    <a:pt x="142622" y="137071"/>
                  </a:lnTo>
                  <a:lnTo>
                    <a:pt x="144601" y="121786"/>
                  </a:lnTo>
                  <a:lnTo>
                    <a:pt x="144957" y="106374"/>
                  </a:lnTo>
                  <a:lnTo>
                    <a:pt x="143607" y="91122"/>
                  </a:lnTo>
                  <a:lnTo>
                    <a:pt x="140921" y="76287"/>
                  </a:lnTo>
                  <a:lnTo>
                    <a:pt x="137517" y="62172"/>
                  </a:lnTo>
                  <a:lnTo>
                    <a:pt x="133825" y="48878"/>
                  </a:lnTo>
                  <a:lnTo>
                    <a:pt x="130019" y="36775"/>
                  </a:lnTo>
                  <a:lnTo>
                    <a:pt x="125628" y="25406"/>
                  </a:lnTo>
                  <a:lnTo>
                    <a:pt x="119156" y="13774"/>
                  </a:lnTo>
                  <a:lnTo>
                    <a:pt x="1080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836087" y="4569367"/>
              <a:ext cx="132729" cy="249661"/>
            </a:xfrm>
            <a:custGeom>
              <a:avLst/>
              <a:gdLst/>
              <a:ahLst/>
              <a:cxnLst/>
              <a:rect l="0" t="0" r="0" b="0"/>
              <a:pathLst>
                <a:path w="132729" h="249661">
                  <a:moveTo>
                    <a:pt x="7851" y="0"/>
                  </a:moveTo>
                  <a:lnTo>
                    <a:pt x="7784" y="11669"/>
                  </a:lnTo>
                  <a:lnTo>
                    <a:pt x="7144" y="22157"/>
                  </a:lnTo>
                  <a:lnTo>
                    <a:pt x="5852" y="32464"/>
                  </a:lnTo>
                  <a:lnTo>
                    <a:pt x="4165" y="42938"/>
                  </a:lnTo>
                  <a:lnTo>
                    <a:pt x="2497" y="53929"/>
                  </a:lnTo>
                  <a:lnTo>
                    <a:pt x="1089" y="65577"/>
                  </a:lnTo>
                  <a:lnTo>
                    <a:pt x="163" y="78003"/>
                  </a:lnTo>
                  <a:lnTo>
                    <a:pt x="0" y="91407"/>
                  </a:lnTo>
                  <a:lnTo>
                    <a:pt x="675" y="105791"/>
                  </a:lnTo>
                  <a:lnTo>
                    <a:pt x="2096" y="120857"/>
                  </a:lnTo>
                  <a:lnTo>
                    <a:pt x="4111" y="136116"/>
                  </a:lnTo>
                  <a:lnTo>
                    <a:pt x="6576" y="151261"/>
                  </a:lnTo>
                  <a:lnTo>
                    <a:pt x="9364" y="166023"/>
                  </a:lnTo>
                  <a:lnTo>
                    <a:pt x="12381" y="180088"/>
                  </a:lnTo>
                  <a:lnTo>
                    <a:pt x="15561" y="193357"/>
                  </a:lnTo>
                  <a:lnTo>
                    <a:pt x="19017" y="205742"/>
                  </a:lnTo>
                  <a:lnTo>
                    <a:pt x="23022" y="217075"/>
                  </a:lnTo>
                  <a:lnTo>
                    <a:pt x="27689" y="227354"/>
                  </a:lnTo>
                  <a:lnTo>
                    <a:pt x="33128" y="236241"/>
                  </a:lnTo>
                  <a:lnTo>
                    <a:pt x="39537" y="243010"/>
                  </a:lnTo>
                  <a:lnTo>
                    <a:pt x="46920" y="247444"/>
                  </a:lnTo>
                  <a:lnTo>
                    <a:pt x="54980" y="249626"/>
                  </a:lnTo>
                  <a:lnTo>
                    <a:pt x="63228" y="249660"/>
                  </a:lnTo>
                  <a:lnTo>
                    <a:pt x="71362" y="247829"/>
                  </a:lnTo>
                  <a:lnTo>
                    <a:pt x="79108" y="244347"/>
                  </a:lnTo>
                  <a:lnTo>
                    <a:pt x="86157" y="239278"/>
                  </a:lnTo>
                  <a:lnTo>
                    <a:pt x="92414" y="232799"/>
                  </a:lnTo>
                  <a:lnTo>
                    <a:pt x="97953" y="225182"/>
                  </a:lnTo>
                  <a:lnTo>
                    <a:pt x="102916" y="216699"/>
                  </a:lnTo>
                  <a:lnTo>
                    <a:pt x="107444" y="207581"/>
                  </a:lnTo>
                  <a:lnTo>
                    <a:pt x="111658" y="197850"/>
                  </a:lnTo>
                  <a:lnTo>
                    <a:pt x="115648" y="187332"/>
                  </a:lnTo>
                  <a:lnTo>
                    <a:pt x="119479" y="175992"/>
                  </a:lnTo>
                  <a:lnTo>
                    <a:pt x="123037" y="163765"/>
                  </a:lnTo>
                  <a:lnTo>
                    <a:pt x="126047" y="150494"/>
                  </a:lnTo>
                  <a:lnTo>
                    <a:pt x="128403" y="136196"/>
                  </a:lnTo>
                  <a:lnTo>
                    <a:pt x="130154" y="121187"/>
                  </a:lnTo>
                  <a:lnTo>
                    <a:pt x="131411" y="105966"/>
                  </a:lnTo>
                  <a:lnTo>
                    <a:pt x="132291" y="90845"/>
                  </a:lnTo>
                  <a:lnTo>
                    <a:pt x="132728" y="76100"/>
                  </a:lnTo>
                  <a:lnTo>
                    <a:pt x="132498" y="62047"/>
                  </a:lnTo>
                  <a:lnTo>
                    <a:pt x="131533" y="48794"/>
                  </a:lnTo>
                  <a:lnTo>
                    <a:pt x="130066" y="36718"/>
                  </a:lnTo>
                  <a:lnTo>
                    <a:pt x="128389" y="25372"/>
                  </a:lnTo>
                  <a:lnTo>
                    <a:pt x="126358" y="13757"/>
                  </a:lnTo>
                  <a:lnTo>
                    <a:pt x="1236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034504" y="4379855"/>
              <a:ext cx="20004" cy="410612"/>
            </a:xfrm>
            <a:custGeom>
              <a:avLst/>
              <a:gdLst/>
              <a:ahLst/>
              <a:cxnLst/>
              <a:rect l="0" t="0" r="0" b="0"/>
              <a:pathLst>
                <a:path w="20004" h="410612">
                  <a:moveTo>
                    <a:pt x="9475" y="0"/>
                  </a:moveTo>
                  <a:lnTo>
                    <a:pt x="6608" y="8936"/>
                  </a:lnTo>
                  <a:lnTo>
                    <a:pt x="4466" y="18562"/>
                  </a:lnTo>
                  <a:lnTo>
                    <a:pt x="2863" y="29859"/>
                  </a:lnTo>
                  <a:lnTo>
                    <a:pt x="1683" y="42872"/>
                  </a:lnTo>
                  <a:lnTo>
                    <a:pt x="834" y="57648"/>
                  </a:lnTo>
                  <a:lnTo>
                    <a:pt x="241" y="74017"/>
                  </a:lnTo>
                  <a:lnTo>
                    <a:pt x="0" y="91358"/>
                  </a:lnTo>
                  <a:lnTo>
                    <a:pt x="364" y="108746"/>
                  </a:lnTo>
                  <a:lnTo>
                    <a:pt x="1419" y="125652"/>
                  </a:lnTo>
                  <a:lnTo>
                    <a:pt x="2941" y="141932"/>
                  </a:lnTo>
                  <a:lnTo>
                    <a:pt x="4501" y="157630"/>
                  </a:lnTo>
                  <a:lnTo>
                    <a:pt x="5844" y="172870"/>
                  </a:lnTo>
                  <a:lnTo>
                    <a:pt x="6897" y="188260"/>
                  </a:lnTo>
                  <a:lnTo>
                    <a:pt x="7678" y="204819"/>
                  </a:lnTo>
                  <a:lnTo>
                    <a:pt x="8240" y="223001"/>
                  </a:lnTo>
                  <a:lnTo>
                    <a:pt x="8633" y="242436"/>
                  </a:lnTo>
                  <a:lnTo>
                    <a:pt x="8904" y="262248"/>
                  </a:lnTo>
                  <a:lnTo>
                    <a:pt x="9094" y="281865"/>
                  </a:lnTo>
                  <a:lnTo>
                    <a:pt x="9392" y="300915"/>
                  </a:lnTo>
                  <a:lnTo>
                    <a:pt x="10127" y="319080"/>
                  </a:lnTo>
                  <a:lnTo>
                    <a:pt x="11433" y="336278"/>
                  </a:lnTo>
                  <a:lnTo>
                    <a:pt x="13134" y="352212"/>
                  </a:lnTo>
                  <a:lnTo>
                    <a:pt x="14990" y="367933"/>
                  </a:lnTo>
                  <a:lnTo>
                    <a:pt x="17169" y="385939"/>
                  </a:lnTo>
                  <a:lnTo>
                    <a:pt x="20003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161526" y="4111939"/>
              <a:ext cx="240423" cy="899627"/>
            </a:xfrm>
            <a:custGeom>
              <a:avLst/>
              <a:gdLst/>
              <a:ahLst/>
              <a:cxnLst/>
              <a:rect l="0" t="0" r="0" b="0"/>
              <a:pathLst>
                <a:path w="240423" h="899627">
                  <a:moveTo>
                    <a:pt x="93023" y="552185"/>
                  </a:moveTo>
                  <a:lnTo>
                    <a:pt x="92889" y="540517"/>
                  </a:lnTo>
                  <a:lnTo>
                    <a:pt x="91609" y="530028"/>
                  </a:lnTo>
                  <a:lnTo>
                    <a:pt x="89010" y="519736"/>
                  </a:lnTo>
                  <a:lnTo>
                    <a:pt x="85119" y="509780"/>
                  </a:lnTo>
                  <a:lnTo>
                    <a:pt x="79837" y="500733"/>
                  </a:lnTo>
                  <a:lnTo>
                    <a:pt x="73256" y="492864"/>
                  </a:lnTo>
                  <a:lnTo>
                    <a:pt x="65755" y="486605"/>
                  </a:lnTo>
                  <a:lnTo>
                    <a:pt x="57893" y="482684"/>
                  </a:lnTo>
                  <a:lnTo>
                    <a:pt x="50025" y="481286"/>
                  </a:lnTo>
                  <a:lnTo>
                    <a:pt x="42457" y="482450"/>
                  </a:lnTo>
                  <a:lnTo>
                    <a:pt x="35529" y="486339"/>
                  </a:lnTo>
                  <a:lnTo>
                    <a:pt x="29354" y="492764"/>
                  </a:lnTo>
                  <a:lnTo>
                    <a:pt x="23868" y="501125"/>
                  </a:lnTo>
                  <a:lnTo>
                    <a:pt x="18941" y="510630"/>
                  </a:lnTo>
                  <a:lnTo>
                    <a:pt x="14443" y="520722"/>
                  </a:lnTo>
                  <a:lnTo>
                    <a:pt x="10418" y="531257"/>
                  </a:lnTo>
                  <a:lnTo>
                    <a:pt x="7087" y="542386"/>
                  </a:lnTo>
                  <a:lnTo>
                    <a:pt x="4511" y="554169"/>
                  </a:lnTo>
                  <a:lnTo>
                    <a:pt x="2611" y="566539"/>
                  </a:lnTo>
                  <a:lnTo>
                    <a:pt x="1253" y="579383"/>
                  </a:lnTo>
                  <a:lnTo>
                    <a:pt x="311" y="592579"/>
                  </a:lnTo>
                  <a:lnTo>
                    <a:pt x="0" y="605866"/>
                  </a:lnTo>
                  <a:lnTo>
                    <a:pt x="848" y="618860"/>
                  </a:lnTo>
                  <a:lnTo>
                    <a:pt x="3050" y="631371"/>
                  </a:lnTo>
                  <a:lnTo>
                    <a:pt x="6495" y="643230"/>
                  </a:lnTo>
                  <a:lnTo>
                    <a:pt x="10951" y="654201"/>
                  </a:lnTo>
                  <a:lnTo>
                    <a:pt x="16175" y="664225"/>
                  </a:lnTo>
                  <a:lnTo>
                    <a:pt x="22120" y="672600"/>
                  </a:lnTo>
                  <a:lnTo>
                    <a:pt x="28936" y="677958"/>
                  </a:lnTo>
                  <a:lnTo>
                    <a:pt x="36620" y="679811"/>
                  </a:lnTo>
                  <a:lnTo>
                    <a:pt x="44729" y="678290"/>
                  </a:lnTo>
                  <a:lnTo>
                    <a:pt x="52483" y="673698"/>
                  </a:lnTo>
                  <a:lnTo>
                    <a:pt x="59485" y="666532"/>
                  </a:lnTo>
                  <a:lnTo>
                    <a:pt x="65999" y="657199"/>
                  </a:lnTo>
                  <a:lnTo>
                    <a:pt x="72746" y="645910"/>
                  </a:lnTo>
                  <a:lnTo>
                    <a:pt x="80130" y="632966"/>
                  </a:lnTo>
                  <a:lnTo>
                    <a:pt x="87907" y="619042"/>
                  </a:lnTo>
                  <a:lnTo>
                    <a:pt x="95374" y="605085"/>
                  </a:lnTo>
                  <a:lnTo>
                    <a:pt x="102139" y="591622"/>
                  </a:lnTo>
                  <a:lnTo>
                    <a:pt x="108139" y="578634"/>
                  </a:lnTo>
                  <a:lnTo>
                    <a:pt x="113471" y="565765"/>
                  </a:lnTo>
                  <a:lnTo>
                    <a:pt x="118275" y="552772"/>
                  </a:lnTo>
                  <a:lnTo>
                    <a:pt x="122687" y="539570"/>
                  </a:lnTo>
                  <a:lnTo>
                    <a:pt x="126819" y="526158"/>
                  </a:lnTo>
                  <a:lnTo>
                    <a:pt x="130747" y="512573"/>
                  </a:lnTo>
                  <a:lnTo>
                    <a:pt x="134370" y="498854"/>
                  </a:lnTo>
                  <a:lnTo>
                    <a:pt x="137425" y="485037"/>
                  </a:lnTo>
                  <a:lnTo>
                    <a:pt x="139817" y="471151"/>
                  </a:lnTo>
                  <a:lnTo>
                    <a:pt x="141761" y="457216"/>
                  </a:lnTo>
                  <a:lnTo>
                    <a:pt x="143681" y="443248"/>
                  </a:lnTo>
                  <a:lnTo>
                    <a:pt x="145823" y="429257"/>
                  </a:lnTo>
                  <a:lnTo>
                    <a:pt x="148093" y="415250"/>
                  </a:lnTo>
                  <a:lnTo>
                    <a:pt x="150163" y="401234"/>
                  </a:lnTo>
                  <a:lnTo>
                    <a:pt x="151858" y="387210"/>
                  </a:lnTo>
                  <a:lnTo>
                    <a:pt x="153317" y="373181"/>
                  </a:lnTo>
                  <a:lnTo>
                    <a:pt x="154903" y="359150"/>
                  </a:lnTo>
                  <a:lnTo>
                    <a:pt x="156819" y="345116"/>
                  </a:lnTo>
                  <a:lnTo>
                    <a:pt x="158935" y="331081"/>
                  </a:lnTo>
                  <a:lnTo>
                    <a:pt x="160902" y="317045"/>
                  </a:lnTo>
                  <a:lnTo>
                    <a:pt x="162523" y="303008"/>
                  </a:lnTo>
                  <a:lnTo>
                    <a:pt x="163763" y="288971"/>
                  </a:lnTo>
                  <a:lnTo>
                    <a:pt x="164671" y="274933"/>
                  </a:lnTo>
                  <a:lnTo>
                    <a:pt x="165316" y="260882"/>
                  </a:lnTo>
                  <a:lnTo>
                    <a:pt x="165765" y="246326"/>
                  </a:lnTo>
                  <a:lnTo>
                    <a:pt x="166075" y="230344"/>
                  </a:lnTo>
                  <a:lnTo>
                    <a:pt x="166282" y="212546"/>
                  </a:lnTo>
                  <a:lnTo>
                    <a:pt x="166252" y="193031"/>
                  </a:lnTo>
                  <a:lnTo>
                    <a:pt x="165700" y="172104"/>
                  </a:lnTo>
                  <a:lnTo>
                    <a:pt x="164512" y="150107"/>
                  </a:lnTo>
                  <a:lnTo>
                    <a:pt x="162731" y="127659"/>
                  </a:lnTo>
                  <a:lnTo>
                    <a:pt x="160463" y="105605"/>
                  </a:lnTo>
                  <a:lnTo>
                    <a:pt x="157826" y="84380"/>
                  </a:lnTo>
                  <a:lnTo>
                    <a:pt x="154922" y="64369"/>
                  </a:lnTo>
                  <a:lnTo>
                    <a:pt x="151826" y="46068"/>
                  </a:lnTo>
                  <a:lnTo>
                    <a:pt x="148592" y="29596"/>
                  </a:lnTo>
                  <a:lnTo>
                    <a:pt x="145077" y="15555"/>
                  </a:lnTo>
                  <a:lnTo>
                    <a:pt x="140209" y="5315"/>
                  </a:lnTo>
                  <a:lnTo>
                    <a:pt x="133806" y="0"/>
                  </a:lnTo>
                  <a:lnTo>
                    <a:pt x="127568" y="107"/>
                  </a:lnTo>
                  <a:lnTo>
                    <a:pt x="122015" y="4979"/>
                  </a:lnTo>
                  <a:lnTo>
                    <a:pt x="117244" y="13737"/>
                  </a:lnTo>
                  <a:lnTo>
                    <a:pt x="113403" y="25709"/>
                  </a:lnTo>
                  <a:lnTo>
                    <a:pt x="110486" y="40231"/>
                  </a:lnTo>
                  <a:lnTo>
                    <a:pt x="108357" y="56353"/>
                  </a:lnTo>
                  <a:lnTo>
                    <a:pt x="106844" y="72933"/>
                  </a:lnTo>
                  <a:lnTo>
                    <a:pt x="105792" y="89309"/>
                  </a:lnTo>
                  <a:lnTo>
                    <a:pt x="105067" y="105406"/>
                  </a:lnTo>
                  <a:lnTo>
                    <a:pt x="104572" y="121516"/>
                  </a:lnTo>
                  <a:lnTo>
                    <a:pt x="104237" y="137839"/>
                  </a:lnTo>
                  <a:lnTo>
                    <a:pt x="104011" y="154431"/>
                  </a:lnTo>
                  <a:lnTo>
                    <a:pt x="103858" y="171271"/>
                  </a:lnTo>
                  <a:lnTo>
                    <a:pt x="103757" y="188307"/>
                  </a:lnTo>
                  <a:lnTo>
                    <a:pt x="103688" y="205328"/>
                  </a:lnTo>
                  <a:lnTo>
                    <a:pt x="103643" y="221982"/>
                  </a:lnTo>
                  <a:lnTo>
                    <a:pt x="103613" y="238117"/>
                  </a:lnTo>
                  <a:lnTo>
                    <a:pt x="103592" y="254071"/>
                  </a:lnTo>
                  <a:lnTo>
                    <a:pt x="103579" y="270541"/>
                  </a:lnTo>
                  <a:lnTo>
                    <a:pt x="103574" y="287883"/>
                  </a:lnTo>
                  <a:lnTo>
                    <a:pt x="103741" y="305956"/>
                  </a:lnTo>
                  <a:lnTo>
                    <a:pt x="104385" y="324320"/>
                  </a:lnTo>
                  <a:lnTo>
                    <a:pt x="105637" y="342677"/>
                  </a:lnTo>
                  <a:lnTo>
                    <a:pt x="107460" y="360902"/>
                  </a:lnTo>
                  <a:lnTo>
                    <a:pt x="109754" y="378971"/>
                  </a:lnTo>
                  <a:lnTo>
                    <a:pt x="112405" y="396901"/>
                  </a:lnTo>
                  <a:lnTo>
                    <a:pt x="115150" y="414720"/>
                  </a:lnTo>
                  <a:lnTo>
                    <a:pt x="117606" y="432458"/>
                  </a:lnTo>
                  <a:lnTo>
                    <a:pt x="119592" y="450136"/>
                  </a:lnTo>
                  <a:lnTo>
                    <a:pt x="121263" y="467773"/>
                  </a:lnTo>
                  <a:lnTo>
                    <a:pt x="122999" y="485381"/>
                  </a:lnTo>
                  <a:lnTo>
                    <a:pt x="125021" y="502969"/>
                  </a:lnTo>
                  <a:lnTo>
                    <a:pt x="127381" y="520544"/>
                  </a:lnTo>
                  <a:lnTo>
                    <a:pt x="130044" y="538110"/>
                  </a:lnTo>
                  <a:lnTo>
                    <a:pt x="132949" y="555670"/>
                  </a:lnTo>
                  <a:lnTo>
                    <a:pt x="136037" y="573226"/>
                  </a:lnTo>
                  <a:lnTo>
                    <a:pt x="139256" y="590778"/>
                  </a:lnTo>
                  <a:lnTo>
                    <a:pt x="142567" y="608330"/>
                  </a:lnTo>
                  <a:lnTo>
                    <a:pt x="145941" y="625880"/>
                  </a:lnTo>
                  <a:lnTo>
                    <a:pt x="149360" y="643429"/>
                  </a:lnTo>
                  <a:lnTo>
                    <a:pt x="152813" y="660973"/>
                  </a:lnTo>
                  <a:lnTo>
                    <a:pt x="156454" y="678348"/>
                  </a:lnTo>
                  <a:lnTo>
                    <a:pt x="160584" y="695248"/>
                  </a:lnTo>
                  <a:lnTo>
                    <a:pt x="165324" y="711542"/>
                  </a:lnTo>
                  <a:lnTo>
                    <a:pt x="170474" y="727265"/>
                  </a:lnTo>
                  <a:lnTo>
                    <a:pt x="175624" y="742516"/>
                  </a:lnTo>
                  <a:lnTo>
                    <a:pt x="180535" y="757403"/>
                  </a:lnTo>
                  <a:lnTo>
                    <a:pt x="185308" y="771859"/>
                  </a:lnTo>
                  <a:lnTo>
                    <a:pt x="190270" y="785654"/>
                  </a:lnTo>
                  <a:lnTo>
                    <a:pt x="195609" y="798723"/>
                  </a:lnTo>
                  <a:lnTo>
                    <a:pt x="201348" y="811467"/>
                  </a:lnTo>
                  <a:lnTo>
                    <a:pt x="207434" y="824631"/>
                  </a:lnTo>
                  <a:lnTo>
                    <a:pt x="213780" y="838581"/>
                  </a:lnTo>
                  <a:lnTo>
                    <a:pt x="220016" y="852599"/>
                  </a:lnTo>
                  <a:lnTo>
                    <a:pt x="226097" y="866441"/>
                  </a:lnTo>
                  <a:lnTo>
                    <a:pt x="232557" y="881330"/>
                  </a:lnTo>
                  <a:lnTo>
                    <a:pt x="240422" y="899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8" name="Freeform 97"/>
          <p:cNvSpPr/>
          <p:nvPr/>
        </p:nvSpPr>
        <p:spPr>
          <a:xfrm>
            <a:off x="2611067" y="958093"/>
            <a:ext cx="304653" cy="642239"/>
          </a:xfrm>
          <a:custGeom>
            <a:avLst/>
            <a:gdLst/>
            <a:ahLst/>
            <a:cxnLst/>
            <a:rect l="0" t="0" r="0" b="0"/>
            <a:pathLst>
              <a:path w="304653" h="642239">
                <a:moveTo>
                  <a:pt x="0" y="0"/>
                </a:moveTo>
                <a:lnTo>
                  <a:pt x="5934" y="5800"/>
                </a:lnTo>
                <a:lnTo>
                  <a:pt x="12139" y="10725"/>
                </a:lnTo>
                <a:lnTo>
                  <a:pt x="19235" y="15227"/>
                </a:lnTo>
                <a:lnTo>
                  <a:pt x="27175" y="19448"/>
                </a:lnTo>
                <a:lnTo>
                  <a:pt x="35822" y="23462"/>
                </a:lnTo>
                <a:lnTo>
                  <a:pt x="45025" y="27319"/>
                </a:lnTo>
                <a:lnTo>
                  <a:pt x="54971" y="30898"/>
                </a:lnTo>
                <a:lnTo>
                  <a:pt x="66157" y="33925"/>
                </a:lnTo>
                <a:lnTo>
                  <a:pt x="78756" y="36299"/>
                </a:lnTo>
                <a:lnTo>
                  <a:pt x="92641" y="38231"/>
                </a:lnTo>
                <a:lnTo>
                  <a:pt x="107563" y="40144"/>
                </a:lnTo>
                <a:lnTo>
                  <a:pt x="123265" y="42281"/>
                </a:lnTo>
                <a:lnTo>
                  <a:pt x="139368" y="44548"/>
                </a:lnTo>
                <a:lnTo>
                  <a:pt x="155397" y="46616"/>
                </a:lnTo>
                <a:lnTo>
                  <a:pt x="171100" y="48305"/>
                </a:lnTo>
                <a:lnTo>
                  <a:pt x="186423" y="49591"/>
                </a:lnTo>
                <a:lnTo>
                  <a:pt x="201405" y="50529"/>
                </a:lnTo>
                <a:lnTo>
                  <a:pt x="216111" y="51189"/>
                </a:lnTo>
                <a:lnTo>
                  <a:pt x="230446" y="51480"/>
                </a:lnTo>
                <a:lnTo>
                  <a:pt x="244160" y="51151"/>
                </a:lnTo>
                <a:lnTo>
                  <a:pt x="257162" y="50110"/>
                </a:lnTo>
                <a:lnTo>
                  <a:pt x="269351" y="48259"/>
                </a:lnTo>
                <a:lnTo>
                  <a:pt x="280546" y="45413"/>
                </a:lnTo>
                <a:lnTo>
                  <a:pt x="290714" y="41629"/>
                </a:lnTo>
                <a:lnTo>
                  <a:pt x="298978" y="39091"/>
                </a:lnTo>
                <a:lnTo>
                  <a:pt x="303689" y="40355"/>
                </a:lnTo>
                <a:lnTo>
                  <a:pt x="304652" y="44608"/>
                </a:lnTo>
                <a:lnTo>
                  <a:pt x="302814" y="50888"/>
                </a:lnTo>
                <a:lnTo>
                  <a:pt x="299125" y="58712"/>
                </a:lnTo>
                <a:lnTo>
                  <a:pt x="294251" y="67948"/>
                </a:lnTo>
                <a:lnTo>
                  <a:pt x="288629" y="78419"/>
                </a:lnTo>
                <a:lnTo>
                  <a:pt x="282690" y="89725"/>
                </a:lnTo>
                <a:lnTo>
                  <a:pt x="276915" y="101314"/>
                </a:lnTo>
                <a:lnTo>
                  <a:pt x="271532" y="112862"/>
                </a:lnTo>
                <a:lnTo>
                  <a:pt x="266252" y="124566"/>
                </a:lnTo>
                <a:lnTo>
                  <a:pt x="260404" y="137024"/>
                </a:lnTo>
                <a:lnTo>
                  <a:pt x="253657" y="150511"/>
                </a:lnTo>
                <a:lnTo>
                  <a:pt x="246326" y="164671"/>
                </a:lnTo>
                <a:lnTo>
                  <a:pt x="239166" y="178724"/>
                </a:lnTo>
                <a:lnTo>
                  <a:pt x="232609" y="192214"/>
                </a:lnTo>
                <a:lnTo>
                  <a:pt x="226750" y="205035"/>
                </a:lnTo>
                <a:lnTo>
                  <a:pt x="221513" y="217251"/>
                </a:lnTo>
                <a:lnTo>
                  <a:pt x="216773" y="228989"/>
                </a:lnTo>
                <a:lnTo>
                  <a:pt x="212404" y="240533"/>
                </a:lnTo>
                <a:lnTo>
                  <a:pt x="208302" y="252291"/>
                </a:lnTo>
                <a:lnTo>
                  <a:pt x="204388" y="264465"/>
                </a:lnTo>
                <a:lnTo>
                  <a:pt x="200604" y="276916"/>
                </a:lnTo>
                <a:lnTo>
                  <a:pt x="196909" y="289274"/>
                </a:lnTo>
                <a:lnTo>
                  <a:pt x="193275" y="301328"/>
                </a:lnTo>
                <a:lnTo>
                  <a:pt x="189682" y="313031"/>
                </a:lnTo>
                <a:lnTo>
                  <a:pt x="186116" y="324423"/>
                </a:lnTo>
                <a:lnTo>
                  <a:pt x="182569" y="335571"/>
                </a:lnTo>
                <a:lnTo>
                  <a:pt x="179034" y="346701"/>
                </a:lnTo>
                <a:lnTo>
                  <a:pt x="175508" y="358174"/>
                </a:lnTo>
                <a:lnTo>
                  <a:pt x="171988" y="370154"/>
                </a:lnTo>
                <a:lnTo>
                  <a:pt x="168471" y="382472"/>
                </a:lnTo>
                <a:lnTo>
                  <a:pt x="164956" y="394741"/>
                </a:lnTo>
                <a:lnTo>
                  <a:pt x="161444" y="406735"/>
                </a:lnTo>
                <a:lnTo>
                  <a:pt x="157932" y="418398"/>
                </a:lnTo>
                <a:lnTo>
                  <a:pt x="154421" y="429762"/>
                </a:lnTo>
                <a:lnTo>
                  <a:pt x="150910" y="440892"/>
                </a:lnTo>
                <a:lnTo>
                  <a:pt x="147400" y="452011"/>
                </a:lnTo>
                <a:lnTo>
                  <a:pt x="143890" y="463476"/>
                </a:lnTo>
                <a:lnTo>
                  <a:pt x="140380" y="475449"/>
                </a:lnTo>
                <a:lnTo>
                  <a:pt x="136871" y="487764"/>
                </a:lnTo>
                <a:lnTo>
                  <a:pt x="133361" y="500031"/>
                </a:lnTo>
                <a:lnTo>
                  <a:pt x="129852" y="512023"/>
                </a:lnTo>
                <a:lnTo>
                  <a:pt x="126342" y="523685"/>
                </a:lnTo>
                <a:lnTo>
                  <a:pt x="122833" y="535048"/>
                </a:lnTo>
                <a:lnTo>
                  <a:pt x="119323" y="546178"/>
                </a:lnTo>
                <a:lnTo>
                  <a:pt x="115814" y="557296"/>
                </a:lnTo>
                <a:lnTo>
                  <a:pt x="112304" y="568761"/>
                </a:lnTo>
                <a:lnTo>
                  <a:pt x="108794" y="580726"/>
                </a:lnTo>
                <a:lnTo>
                  <a:pt x="105243" y="592769"/>
                </a:lnTo>
                <a:lnTo>
                  <a:pt x="101117" y="605276"/>
                </a:lnTo>
                <a:lnTo>
                  <a:pt x="94935" y="620468"/>
                </a:lnTo>
                <a:lnTo>
                  <a:pt x="84228" y="64223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1684559" y="2600538"/>
            <a:ext cx="1600333" cy="1600333"/>
            <a:chOff x="1684559" y="2600538"/>
            <a:chExt cx="1600333" cy="1600333"/>
          </a:xfrm>
        </p:grpSpPr>
        <p:sp>
          <p:nvSpPr>
            <p:cNvPr id="99" name="Freeform 98"/>
            <p:cNvSpPr/>
            <p:nvPr/>
          </p:nvSpPr>
          <p:spPr>
            <a:xfrm>
              <a:off x="2010943" y="2621595"/>
              <a:ext cx="362946" cy="652768"/>
            </a:xfrm>
            <a:custGeom>
              <a:avLst/>
              <a:gdLst/>
              <a:ahLst/>
              <a:cxnLst/>
              <a:rect l="0" t="0" r="0" b="0"/>
              <a:pathLst>
                <a:path w="362946" h="652768">
                  <a:moveTo>
                    <a:pt x="210570" y="0"/>
                  </a:moveTo>
                  <a:lnTo>
                    <a:pt x="204769" y="5935"/>
                  </a:lnTo>
                  <a:lnTo>
                    <a:pt x="199845" y="12140"/>
                  </a:lnTo>
                  <a:lnTo>
                    <a:pt x="195342" y="19236"/>
                  </a:lnTo>
                  <a:lnTo>
                    <a:pt x="191121" y="27176"/>
                  </a:lnTo>
                  <a:lnTo>
                    <a:pt x="187108" y="35822"/>
                  </a:lnTo>
                  <a:lnTo>
                    <a:pt x="183242" y="45017"/>
                  </a:lnTo>
                  <a:lnTo>
                    <a:pt x="179317" y="54616"/>
                  </a:lnTo>
                  <a:lnTo>
                    <a:pt x="174993" y="64506"/>
                  </a:lnTo>
                  <a:lnTo>
                    <a:pt x="170117" y="74599"/>
                  </a:lnTo>
                  <a:lnTo>
                    <a:pt x="164706" y="84833"/>
                  </a:lnTo>
                  <a:lnTo>
                    <a:pt x="158849" y="95162"/>
                  </a:lnTo>
                  <a:lnTo>
                    <a:pt x="152649" y="105552"/>
                  </a:lnTo>
                  <a:lnTo>
                    <a:pt x="146198" y="115818"/>
                  </a:lnTo>
                  <a:lnTo>
                    <a:pt x="139569" y="125638"/>
                  </a:lnTo>
                  <a:lnTo>
                    <a:pt x="132815" y="134873"/>
                  </a:lnTo>
                  <a:lnTo>
                    <a:pt x="125975" y="143549"/>
                  </a:lnTo>
                  <a:lnTo>
                    <a:pt x="119077" y="151763"/>
                  </a:lnTo>
                  <a:lnTo>
                    <a:pt x="112136" y="159578"/>
                  </a:lnTo>
                  <a:lnTo>
                    <a:pt x="105083" y="165490"/>
                  </a:lnTo>
                  <a:lnTo>
                    <a:pt x="98590" y="167161"/>
                  </a:lnTo>
                  <a:lnTo>
                    <a:pt x="94103" y="164873"/>
                  </a:lnTo>
                  <a:lnTo>
                    <a:pt x="92135" y="160127"/>
                  </a:lnTo>
                  <a:lnTo>
                    <a:pt x="92491" y="154097"/>
                  </a:lnTo>
                  <a:lnTo>
                    <a:pt x="94566" y="147290"/>
                  </a:lnTo>
                  <a:lnTo>
                    <a:pt x="97591" y="139739"/>
                  </a:lnTo>
                  <a:lnTo>
                    <a:pt x="101055" y="131479"/>
                  </a:lnTo>
                  <a:lnTo>
                    <a:pt x="105013" y="122777"/>
                  </a:lnTo>
                  <a:lnTo>
                    <a:pt x="109958" y="114073"/>
                  </a:lnTo>
                  <a:lnTo>
                    <a:pt x="116102" y="105613"/>
                  </a:lnTo>
                  <a:lnTo>
                    <a:pt x="123366" y="97302"/>
                  </a:lnTo>
                  <a:lnTo>
                    <a:pt x="131545" y="88807"/>
                  </a:lnTo>
                  <a:lnTo>
                    <a:pt x="140422" y="79947"/>
                  </a:lnTo>
                  <a:lnTo>
                    <a:pt x="149808" y="70861"/>
                  </a:lnTo>
                  <a:lnTo>
                    <a:pt x="159553" y="61907"/>
                  </a:lnTo>
                  <a:lnTo>
                    <a:pt x="169550" y="53294"/>
                  </a:lnTo>
                  <a:lnTo>
                    <a:pt x="179718" y="45222"/>
                  </a:lnTo>
                  <a:lnTo>
                    <a:pt x="190004" y="37954"/>
                  </a:lnTo>
                  <a:lnTo>
                    <a:pt x="200370" y="31550"/>
                  </a:lnTo>
                  <a:lnTo>
                    <a:pt x="210789" y="25911"/>
                  </a:lnTo>
                  <a:lnTo>
                    <a:pt x="221245" y="20881"/>
                  </a:lnTo>
                  <a:lnTo>
                    <a:pt x="231725" y="16318"/>
                  </a:lnTo>
                  <a:lnTo>
                    <a:pt x="242221" y="12421"/>
                  </a:lnTo>
                  <a:lnTo>
                    <a:pt x="252727" y="9708"/>
                  </a:lnTo>
                  <a:lnTo>
                    <a:pt x="263237" y="8369"/>
                  </a:lnTo>
                  <a:lnTo>
                    <a:pt x="273583" y="8454"/>
                  </a:lnTo>
                  <a:lnTo>
                    <a:pt x="283456" y="10032"/>
                  </a:lnTo>
                  <a:lnTo>
                    <a:pt x="292727" y="12984"/>
                  </a:lnTo>
                  <a:lnTo>
                    <a:pt x="301427" y="17067"/>
                  </a:lnTo>
                  <a:lnTo>
                    <a:pt x="309657" y="22016"/>
                  </a:lnTo>
                  <a:lnTo>
                    <a:pt x="317519" y="27609"/>
                  </a:lnTo>
                  <a:lnTo>
                    <a:pt x="324783" y="33989"/>
                  </a:lnTo>
                  <a:lnTo>
                    <a:pt x="330910" y="41635"/>
                  </a:lnTo>
                  <a:lnTo>
                    <a:pt x="335693" y="50707"/>
                  </a:lnTo>
                  <a:lnTo>
                    <a:pt x="339074" y="61072"/>
                  </a:lnTo>
                  <a:lnTo>
                    <a:pt x="340977" y="72479"/>
                  </a:lnTo>
                  <a:lnTo>
                    <a:pt x="341511" y="84673"/>
                  </a:lnTo>
                  <a:lnTo>
                    <a:pt x="340751" y="97436"/>
                  </a:lnTo>
                  <a:lnTo>
                    <a:pt x="338654" y="110603"/>
                  </a:lnTo>
                  <a:lnTo>
                    <a:pt x="335320" y="124039"/>
                  </a:lnTo>
                  <a:lnTo>
                    <a:pt x="330966" y="137331"/>
                  </a:lnTo>
                  <a:lnTo>
                    <a:pt x="325827" y="149804"/>
                  </a:lnTo>
                  <a:lnTo>
                    <a:pt x="320109" y="161159"/>
                  </a:lnTo>
                  <a:lnTo>
                    <a:pt x="313812" y="171598"/>
                  </a:lnTo>
                  <a:lnTo>
                    <a:pt x="306754" y="181610"/>
                  </a:lnTo>
                  <a:lnTo>
                    <a:pt x="298886" y="191526"/>
                  </a:lnTo>
                  <a:lnTo>
                    <a:pt x="289973" y="201171"/>
                  </a:lnTo>
                  <a:lnTo>
                    <a:pt x="279548" y="209975"/>
                  </a:lnTo>
                  <a:lnTo>
                    <a:pt x="267505" y="217683"/>
                  </a:lnTo>
                  <a:lnTo>
                    <a:pt x="254519" y="224504"/>
                  </a:lnTo>
                  <a:lnTo>
                    <a:pt x="241804" y="230926"/>
                  </a:lnTo>
                  <a:lnTo>
                    <a:pt x="230027" y="237284"/>
                  </a:lnTo>
                  <a:lnTo>
                    <a:pt x="219004" y="243726"/>
                  </a:lnTo>
                  <a:lnTo>
                    <a:pt x="208002" y="250290"/>
                  </a:lnTo>
                  <a:lnTo>
                    <a:pt x="196567" y="256966"/>
                  </a:lnTo>
                  <a:lnTo>
                    <a:pt x="184732" y="263570"/>
                  </a:lnTo>
                  <a:lnTo>
                    <a:pt x="172847" y="269770"/>
                  </a:lnTo>
                  <a:lnTo>
                    <a:pt x="161209" y="275427"/>
                  </a:lnTo>
                  <a:lnTo>
                    <a:pt x="152311" y="280840"/>
                  </a:lnTo>
                  <a:lnTo>
                    <a:pt x="149274" y="285909"/>
                  </a:lnTo>
                  <a:lnTo>
                    <a:pt x="151218" y="290000"/>
                  </a:lnTo>
                  <a:lnTo>
                    <a:pt x="156448" y="293410"/>
                  </a:lnTo>
                  <a:lnTo>
                    <a:pt x="163865" y="296548"/>
                  </a:lnTo>
                  <a:lnTo>
                    <a:pt x="172986" y="299644"/>
                  </a:lnTo>
                  <a:lnTo>
                    <a:pt x="183466" y="302802"/>
                  </a:lnTo>
                  <a:lnTo>
                    <a:pt x="194985" y="306374"/>
                  </a:lnTo>
                  <a:lnTo>
                    <a:pt x="207271" y="310970"/>
                  </a:lnTo>
                  <a:lnTo>
                    <a:pt x="220100" y="316835"/>
                  </a:lnTo>
                  <a:lnTo>
                    <a:pt x="233144" y="323890"/>
                  </a:lnTo>
                  <a:lnTo>
                    <a:pt x="245977" y="331920"/>
                  </a:lnTo>
                  <a:lnTo>
                    <a:pt x="258387" y="340696"/>
                  </a:lnTo>
                  <a:lnTo>
                    <a:pt x="270347" y="350181"/>
                  </a:lnTo>
                  <a:lnTo>
                    <a:pt x="281919" y="360525"/>
                  </a:lnTo>
                  <a:lnTo>
                    <a:pt x="293178" y="371736"/>
                  </a:lnTo>
                  <a:lnTo>
                    <a:pt x="303877" y="383535"/>
                  </a:lnTo>
                  <a:lnTo>
                    <a:pt x="313463" y="395454"/>
                  </a:lnTo>
                  <a:lnTo>
                    <a:pt x="321731" y="407221"/>
                  </a:lnTo>
                  <a:lnTo>
                    <a:pt x="328945" y="419072"/>
                  </a:lnTo>
                  <a:lnTo>
                    <a:pt x="335639" y="431627"/>
                  </a:lnTo>
                  <a:lnTo>
                    <a:pt x="342174" y="445184"/>
                  </a:lnTo>
                  <a:lnTo>
                    <a:pt x="348396" y="459560"/>
                  </a:lnTo>
                  <a:lnTo>
                    <a:pt x="353748" y="474290"/>
                  </a:lnTo>
                  <a:lnTo>
                    <a:pt x="357976" y="489053"/>
                  </a:lnTo>
                  <a:lnTo>
                    <a:pt x="360967" y="503712"/>
                  </a:lnTo>
                  <a:lnTo>
                    <a:pt x="362601" y="518234"/>
                  </a:lnTo>
                  <a:lnTo>
                    <a:pt x="362945" y="532629"/>
                  </a:lnTo>
                  <a:lnTo>
                    <a:pt x="361887" y="546922"/>
                  </a:lnTo>
                  <a:lnTo>
                    <a:pt x="359058" y="561139"/>
                  </a:lnTo>
                  <a:lnTo>
                    <a:pt x="354409" y="575286"/>
                  </a:lnTo>
                  <a:lnTo>
                    <a:pt x="348018" y="588890"/>
                  </a:lnTo>
                  <a:lnTo>
                    <a:pt x="339909" y="601040"/>
                  </a:lnTo>
                  <a:lnTo>
                    <a:pt x="330264" y="611357"/>
                  </a:lnTo>
                  <a:lnTo>
                    <a:pt x="319213" y="619944"/>
                  </a:lnTo>
                  <a:lnTo>
                    <a:pt x="306746" y="627110"/>
                  </a:lnTo>
                  <a:lnTo>
                    <a:pt x="292986" y="633187"/>
                  </a:lnTo>
                  <a:lnTo>
                    <a:pt x="278002" y="638305"/>
                  </a:lnTo>
                  <a:lnTo>
                    <a:pt x="261734" y="642387"/>
                  </a:lnTo>
                  <a:lnTo>
                    <a:pt x="244271" y="645473"/>
                  </a:lnTo>
                  <a:lnTo>
                    <a:pt x="225814" y="647717"/>
                  </a:lnTo>
                  <a:lnTo>
                    <a:pt x="206594" y="649309"/>
                  </a:lnTo>
                  <a:lnTo>
                    <a:pt x="186817" y="650416"/>
                  </a:lnTo>
                  <a:lnTo>
                    <a:pt x="166808" y="651178"/>
                  </a:lnTo>
                  <a:lnTo>
                    <a:pt x="146996" y="651697"/>
                  </a:lnTo>
                  <a:lnTo>
                    <a:pt x="127600" y="652048"/>
                  </a:lnTo>
                  <a:lnTo>
                    <a:pt x="108814" y="652285"/>
                  </a:lnTo>
                  <a:lnTo>
                    <a:pt x="90884" y="652445"/>
                  </a:lnTo>
                  <a:lnTo>
                    <a:pt x="73873" y="652552"/>
                  </a:lnTo>
                  <a:lnTo>
                    <a:pt x="58078" y="652623"/>
                  </a:lnTo>
                  <a:lnTo>
                    <a:pt x="42473" y="652679"/>
                  </a:lnTo>
                  <a:lnTo>
                    <a:pt x="24567" y="652724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484725" y="2674238"/>
              <a:ext cx="294799" cy="494840"/>
            </a:xfrm>
            <a:custGeom>
              <a:avLst/>
              <a:gdLst/>
              <a:ahLst/>
              <a:cxnLst/>
              <a:rect l="0" t="0" r="0" b="0"/>
              <a:pathLst>
                <a:path w="294799" h="494840">
                  <a:moveTo>
                    <a:pt x="294798" y="0"/>
                  </a:moveTo>
                  <a:lnTo>
                    <a:pt x="282996" y="2867"/>
                  </a:lnTo>
                  <a:lnTo>
                    <a:pt x="271227" y="5009"/>
                  </a:lnTo>
                  <a:lnTo>
                    <a:pt x="258332" y="6612"/>
                  </a:lnTo>
                  <a:lnTo>
                    <a:pt x="244311" y="7792"/>
                  </a:lnTo>
                  <a:lnTo>
                    <a:pt x="229334" y="8641"/>
                  </a:lnTo>
                  <a:lnTo>
                    <a:pt x="213616" y="9238"/>
                  </a:lnTo>
                  <a:lnTo>
                    <a:pt x="197513" y="9653"/>
                  </a:lnTo>
                  <a:lnTo>
                    <a:pt x="181490" y="9937"/>
                  </a:lnTo>
                  <a:lnTo>
                    <a:pt x="165801" y="10140"/>
                  </a:lnTo>
                  <a:lnTo>
                    <a:pt x="150830" y="10616"/>
                  </a:lnTo>
                  <a:lnTo>
                    <a:pt x="137148" y="12001"/>
                  </a:lnTo>
                  <a:lnTo>
                    <a:pt x="124956" y="14575"/>
                  </a:lnTo>
                  <a:lnTo>
                    <a:pt x="114447" y="18612"/>
                  </a:lnTo>
                  <a:lnTo>
                    <a:pt x="105976" y="24528"/>
                  </a:lnTo>
                  <a:lnTo>
                    <a:pt x="99541" y="32360"/>
                  </a:lnTo>
                  <a:lnTo>
                    <a:pt x="95014" y="41687"/>
                  </a:lnTo>
                  <a:lnTo>
                    <a:pt x="92326" y="51849"/>
                  </a:lnTo>
                  <a:lnTo>
                    <a:pt x="91249" y="62385"/>
                  </a:lnTo>
                  <a:lnTo>
                    <a:pt x="91301" y="73219"/>
                  </a:lnTo>
                  <a:lnTo>
                    <a:pt x="91858" y="84550"/>
                  </a:lnTo>
                  <a:lnTo>
                    <a:pt x="92512" y="96468"/>
                  </a:lnTo>
                  <a:lnTo>
                    <a:pt x="92760" y="108929"/>
                  </a:lnTo>
                  <a:lnTo>
                    <a:pt x="91935" y="121833"/>
                  </a:lnTo>
                  <a:lnTo>
                    <a:pt x="89786" y="135069"/>
                  </a:lnTo>
                  <a:lnTo>
                    <a:pt x="86562" y="148383"/>
                  </a:lnTo>
                  <a:lnTo>
                    <a:pt x="82796" y="161395"/>
                  </a:lnTo>
                  <a:lnTo>
                    <a:pt x="78920" y="173856"/>
                  </a:lnTo>
                  <a:lnTo>
                    <a:pt x="77163" y="183379"/>
                  </a:lnTo>
                  <a:lnTo>
                    <a:pt x="79637" y="187229"/>
                  </a:lnTo>
                  <a:lnTo>
                    <a:pt x="84877" y="186886"/>
                  </a:lnTo>
                  <a:lnTo>
                    <a:pt x="91817" y="184351"/>
                  </a:lnTo>
                  <a:lnTo>
                    <a:pt x="99893" y="180866"/>
                  </a:lnTo>
                  <a:lnTo>
                    <a:pt x="108749" y="177050"/>
                  </a:lnTo>
                  <a:lnTo>
                    <a:pt x="118148" y="173179"/>
                  </a:lnTo>
                  <a:lnTo>
                    <a:pt x="128082" y="169517"/>
                  </a:lnTo>
                  <a:lnTo>
                    <a:pt x="138743" y="166400"/>
                  </a:lnTo>
                  <a:lnTo>
                    <a:pt x="150178" y="163963"/>
                  </a:lnTo>
                  <a:lnTo>
                    <a:pt x="162300" y="162488"/>
                  </a:lnTo>
                  <a:lnTo>
                    <a:pt x="174970" y="162476"/>
                  </a:lnTo>
                  <a:lnTo>
                    <a:pt x="188037" y="164072"/>
                  </a:lnTo>
                  <a:lnTo>
                    <a:pt x="200896" y="167432"/>
                  </a:lnTo>
                  <a:lnTo>
                    <a:pt x="212537" y="172886"/>
                  </a:lnTo>
                  <a:lnTo>
                    <a:pt x="222514" y="180404"/>
                  </a:lnTo>
                  <a:lnTo>
                    <a:pt x="231041" y="189518"/>
                  </a:lnTo>
                  <a:lnTo>
                    <a:pt x="238698" y="199537"/>
                  </a:lnTo>
                  <a:lnTo>
                    <a:pt x="245924" y="209973"/>
                  </a:lnTo>
                  <a:lnTo>
                    <a:pt x="252797" y="220570"/>
                  </a:lnTo>
                  <a:lnTo>
                    <a:pt x="259127" y="231210"/>
                  </a:lnTo>
                  <a:lnTo>
                    <a:pt x="264833" y="241850"/>
                  </a:lnTo>
                  <a:lnTo>
                    <a:pt x="269803" y="252639"/>
                  </a:lnTo>
                  <a:lnTo>
                    <a:pt x="273836" y="263882"/>
                  </a:lnTo>
                  <a:lnTo>
                    <a:pt x="276915" y="275712"/>
                  </a:lnTo>
                  <a:lnTo>
                    <a:pt x="279168" y="288100"/>
                  </a:lnTo>
                  <a:lnTo>
                    <a:pt x="280770" y="300949"/>
                  </a:lnTo>
                  <a:lnTo>
                    <a:pt x="281879" y="314150"/>
                  </a:lnTo>
                  <a:lnTo>
                    <a:pt x="282303" y="327608"/>
                  </a:lnTo>
                  <a:lnTo>
                    <a:pt x="281532" y="341248"/>
                  </a:lnTo>
                  <a:lnTo>
                    <a:pt x="279382" y="355011"/>
                  </a:lnTo>
                  <a:lnTo>
                    <a:pt x="275971" y="368693"/>
                  </a:lnTo>
                  <a:lnTo>
                    <a:pt x="271540" y="381960"/>
                  </a:lnTo>
                  <a:lnTo>
                    <a:pt x="266327" y="394657"/>
                  </a:lnTo>
                  <a:lnTo>
                    <a:pt x="260218" y="406641"/>
                  </a:lnTo>
                  <a:lnTo>
                    <a:pt x="252761" y="417698"/>
                  </a:lnTo>
                  <a:lnTo>
                    <a:pt x="243818" y="427797"/>
                  </a:lnTo>
                  <a:lnTo>
                    <a:pt x="233542" y="436902"/>
                  </a:lnTo>
                  <a:lnTo>
                    <a:pt x="222196" y="444879"/>
                  </a:lnTo>
                  <a:lnTo>
                    <a:pt x="210039" y="451766"/>
                  </a:lnTo>
                  <a:lnTo>
                    <a:pt x="197129" y="457732"/>
                  </a:lnTo>
                  <a:lnTo>
                    <a:pt x="183333" y="462982"/>
                  </a:lnTo>
                  <a:lnTo>
                    <a:pt x="168646" y="467698"/>
                  </a:lnTo>
                  <a:lnTo>
                    <a:pt x="153191" y="471867"/>
                  </a:lnTo>
                  <a:lnTo>
                    <a:pt x="137132" y="475295"/>
                  </a:lnTo>
                  <a:lnTo>
                    <a:pt x="120626" y="477936"/>
                  </a:lnTo>
                  <a:lnTo>
                    <a:pt x="103966" y="479880"/>
                  </a:lnTo>
                  <a:lnTo>
                    <a:pt x="87555" y="481267"/>
                  </a:lnTo>
                  <a:lnTo>
                    <a:pt x="71605" y="482242"/>
                  </a:lnTo>
                  <a:lnTo>
                    <a:pt x="56544" y="483114"/>
                  </a:lnTo>
                  <a:lnTo>
                    <a:pt x="41519" y="484546"/>
                  </a:lnTo>
                  <a:lnTo>
                    <a:pt x="24096" y="487786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747730" y="3084849"/>
              <a:ext cx="189514" cy="73701"/>
            </a:xfrm>
            <a:custGeom>
              <a:avLst/>
              <a:gdLst/>
              <a:ahLst/>
              <a:cxnLst/>
              <a:rect l="0" t="0" r="0" b="0"/>
              <a:pathLst>
                <a:path w="189514" h="73701">
                  <a:moveTo>
                    <a:pt x="189513" y="0"/>
                  </a:moveTo>
                  <a:lnTo>
                    <a:pt x="177711" y="5801"/>
                  </a:lnTo>
                  <a:lnTo>
                    <a:pt x="165942" y="10725"/>
                  </a:lnTo>
                  <a:lnTo>
                    <a:pt x="153043" y="15232"/>
                  </a:lnTo>
                  <a:lnTo>
                    <a:pt x="138849" y="19626"/>
                  </a:lnTo>
                  <a:lnTo>
                    <a:pt x="123224" y="24288"/>
                  </a:lnTo>
                  <a:lnTo>
                    <a:pt x="106262" y="29403"/>
                  </a:lnTo>
                  <a:lnTo>
                    <a:pt x="88679" y="34980"/>
                  </a:lnTo>
                  <a:lnTo>
                    <a:pt x="71656" y="40953"/>
                  </a:lnTo>
                  <a:lnTo>
                    <a:pt x="55822" y="47222"/>
                  </a:lnTo>
                  <a:lnTo>
                    <a:pt x="41710" y="53403"/>
                  </a:lnTo>
                  <a:lnTo>
                    <a:pt x="28629" y="59442"/>
                  </a:lnTo>
                  <a:lnTo>
                    <a:pt x="15438" y="6586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684559" y="3432290"/>
              <a:ext cx="1600333" cy="94757"/>
            </a:xfrm>
            <a:custGeom>
              <a:avLst/>
              <a:gdLst/>
              <a:ahLst/>
              <a:cxnLst/>
              <a:rect l="0" t="0" r="0" b="0"/>
              <a:pathLst>
                <a:path w="1600333" h="94757">
                  <a:moveTo>
                    <a:pt x="0" y="31585"/>
                  </a:moveTo>
                  <a:lnTo>
                    <a:pt x="8935" y="28651"/>
                  </a:lnTo>
                  <a:lnTo>
                    <a:pt x="18563" y="25869"/>
                  </a:lnTo>
                  <a:lnTo>
                    <a:pt x="29859" y="22970"/>
                  </a:lnTo>
                  <a:lnTo>
                    <a:pt x="42872" y="19930"/>
                  </a:lnTo>
                  <a:lnTo>
                    <a:pt x="57648" y="16764"/>
                  </a:lnTo>
                  <a:lnTo>
                    <a:pt x="74018" y="13505"/>
                  </a:lnTo>
                  <a:lnTo>
                    <a:pt x="91358" y="10340"/>
                  </a:lnTo>
                  <a:lnTo>
                    <a:pt x="108747" y="7597"/>
                  </a:lnTo>
                  <a:lnTo>
                    <a:pt x="125658" y="5421"/>
                  </a:lnTo>
                  <a:lnTo>
                    <a:pt x="142110" y="3792"/>
                  </a:lnTo>
                  <a:lnTo>
                    <a:pt x="158456" y="2616"/>
                  </a:lnTo>
                  <a:lnTo>
                    <a:pt x="174936" y="1787"/>
                  </a:lnTo>
                  <a:lnTo>
                    <a:pt x="191633" y="1212"/>
                  </a:lnTo>
                  <a:lnTo>
                    <a:pt x="208543" y="819"/>
                  </a:lnTo>
                  <a:lnTo>
                    <a:pt x="225626" y="550"/>
                  </a:lnTo>
                  <a:lnTo>
                    <a:pt x="242677" y="369"/>
                  </a:lnTo>
                  <a:lnTo>
                    <a:pt x="259351" y="247"/>
                  </a:lnTo>
                  <a:lnTo>
                    <a:pt x="275501" y="165"/>
                  </a:lnTo>
                  <a:lnTo>
                    <a:pt x="291464" y="110"/>
                  </a:lnTo>
                  <a:lnTo>
                    <a:pt x="307941" y="74"/>
                  </a:lnTo>
                  <a:lnTo>
                    <a:pt x="325286" y="49"/>
                  </a:lnTo>
                  <a:lnTo>
                    <a:pt x="343361" y="32"/>
                  </a:lnTo>
                  <a:lnTo>
                    <a:pt x="361728" y="21"/>
                  </a:lnTo>
                  <a:lnTo>
                    <a:pt x="380090" y="14"/>
                  </a:lnTo>
                  <a:lnTo>
                    <a:pt x="398489" y="9"/>
                  </a:lnTo>
                  <a:lnTo>
                    <a:pt x="417207" y="6"/>
                  </a:lnTo>
                  <a:lnTo>
                    <a:pt x="436390" y="4"/>
                  </a:lnTo>
                  <a:lnTo>
                    <a:pt x="456035" y="2"/>
                  </a:lnTo>
                  <a:lnTo>
                    <a:pt x="476069" y="2"/>
                  </a:lnTo>
                  <a:lnTo>
                    <a:pt x="496408" y="1"/>
                  </a:lnTo>
                  <a:lnTo>
                    <a:pt x="517136" y="0"/>
                  </a:lnTo>
                  <a:lnTo>
                    <a:pt x="538497" y="0"/>
                  </a:lnTo>
                  <a:lnTo>
                    <a:pt x="560568" y="5"/>
                  </a:lnTo>
                  <a:lnTo>
                    <a:pt x="583119" y="177"/>
                  </a:lnTo>
                  <a:lnTo>
                    <a:pt x="605717" y="825"/>
                  </a:lnTo>
                  <a:lnTo>
                    <a:pt x="628110" y="2074"/>
                  </a:lnTo>
                  <a:lnTo>
                    <a:pt x="650384" y="3727"/>
                  </a:lnTo>
                  <a:lnTo>
                    <a:pt x="672865" y="5375"/>
                  </a:lnTo>
                  <a:lnTo>
                    <a:pt x="695732" y="6782"/>
                  </a:lnTo>
                  <a:lnTo>
                    <a:pt x="719005" y="8048"/>
                  </a:lnTo>
                  <a:lnTo>
                    <a:pt x="742628" y="9504"/>
                  </a:lnTo>
                  <a:lnTo>
                    <a:pt x="766526" y="11336"/>
                  </a:lnTo>
                  <a:lnTo>
                    <a:pt x="790627" y="13566"/>
                  </a:lnTo>
                  <a:lnTo>
                    <a:pt x="814873" y="16142"/>
                  </a:lnTo>
                  <a:lnTo>
                    <a:pt x="839221" y="18985"/>
                  </a:lnTo>
                  <a:lnTo>
                    <a:pt x="863640" y="21860"/>
                  </a:lnTo>
                  <a:lnTo>
                    <a:pt x="888107" y="24404"/>
                  </a:lnTo>
                  <a:lnTo>
                    <a:pt x="912601" y="26448"/>
                  </a:lnTo>
                  <a:lnTo>
                    <a:pt x="936950" y="28158"/>
                  </a:lnTo>
                  <a:lnTo>
                    <a:pt x="960838" y="29920"/>
                  </a:lnTo>
                  <a:lnTo>
                    <a:pt x="984136" y="31961"/>
                  </a:lnTo>
                  <a:lnTo>
                    <a:pt x="1007036" y="34333"/>
                  </a:lnTo>
                  <a:lnTo>
                    <a:pt x="1029946" y="37004"/>
                  </a:lnTo>
                  <a:lnTo>
                    <a:pt x="1053098" y="39916"/>
                  </a:lnTo>
                  <a:lnTo>
                    <a:pt x="1076395" y="43007"/>
                  </a:lnTo>
                  <a:lnTo>
                    <a:pt x="1099503" y="46228"/>
                  </a:lnTo>
                  <a:lnTo>
                    <a:pt x="1122241" y="49536"/>
                  </a:lnTo>
                  <a:lnTo>
                    <a:pt x="1144749" y="52739"/>
                  </a:lnTo>
                  <a:lnTo>
                    <a:pt x="1167386" y="55510"/>
                  </a:lnTo>
                  <a:lnTo>
                    <a:pt x="1190354" y="57710"/>
                  </a:lnTo>
                  <a:lnTo>
                    <a:pt x="1213525" y="59526"/>
                  </a:lnTo>
                  <a:lnTo>
                    <a:pt x="1236547" y="61360"/>
                  </a:lnTo>
                  <a:lnTo>
                    <a:pt x="1259223" y="63444"/>
                  </a:lnTo>
                  <a:lnTo>
                    <a:pt x="1281519" y="65676"/>
                  </a:lnTo>
                  <a:lnTo>
                    <a:pt x="1303483" y="67721"/>
                  </a:lnTo>
                  <a:lnTo>
                    <a:pt x="1325185" y="69398"/>
                  </a:lnTo>
                  <a:lnTo>
                    <a:pt x="1346691" y="70846"/>
                  </a:lnTo>
                  <a:lnTo>
                    <a:pt x="1368058" y="72426"/>
                  </a:lnTo>
                  <a:lnTo>
                    <a:pt x="1389326" y="74335"/>
                  </a:lnTo>
                  <a:lnTo>
                    <a:pt x="1410526" y="76448"/>
                  </a:lnTo>
                  <a:lnTo>
                    <a:pt x="1431680" y="78413"/>
                  </a:lnTo>
                  <a:lnTo>
                    <a:pt x="1452792" y="80036"/>
                  </a:lnTo>
                  <a:lnTo>
                    <a:pt x="1473547" y="81448"/>
                  </a:lnTo>
                  <a:lnTo>
                    <a:pt x="1493337" y="83003"/>
                  </a:lnTo>
                  <a:lnTo>
                    <a:pt x="1511897" y="84896"/>
                  </a:lnTo>
                  <a:lnTo>
                    <a:pt x="1529085" y="87008"/>
                  </a:lnTo>
                  <a:lnTo>
                    <a:pt x="1546594" y="89193"/>
                  </a:lnTo>
                  <a:lnTo>
                    <a:pt x="1568196" y="91648"/>
                  </a:lnTo>
                  <a:lnTo>
                    <a:pt x="1600332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332478" y="3642355"/>
              <a:ext cx="394403" cy="540941"/>
            </a:xfrm>
            <a:custGeom>
              <a:avLst/>
              <a:gdLst/>
              <a:ahLst/>
              <a:cxnLst/>
              <a:rect l="0" t="0" r="0" b="0"/>
              <a:pathLst>
                <a:path w="394403" h="540941">
                  <a:moveTo>
                    <a:pt x="57491" y="11033"/>
                  </a:moveTo>
                  <a:lnTo>
                    <a:pt x="51690" y="19835"/>
                  </a:lnTo>
                  <a:lnTo>
                    <a:pt x="46766" y="28181"/>
                  </a:lnTo>
                  <a:lnTo>
                    <a:pt x="42263" y="36880"/>
                  </a:lnTo>
                  <a:lnTo>
                    <a:pt x="38042" y="46002"/>
                  </a:lnTo>
                  <a:lnTo>
                    <a:pt x="34029" y="55496"/>
                  </a:lnTo>
                  <a:lnTo>
                    <a:pt x="30163" y="65288"/>
                  </a:lnTo>
                  <a:lnTo>
                    <a:pt x="26237" y="75302"/>
                  </a:lnTo>
                  <a:lnTo>
                    <a:pt x="21913" y="85475"/>
                  </a:lnTo>
                  <a:lnTo>
                    <a:pt x="17052" y="95669"/>
                  </a:lnTo>
                  <a:lnTo>
                    <a:pt x="12163" y="102605"/>
                  </a:lnTo>
                  <a:lnTo>
                    <a:pt x="8578" y="102728"/>
                  </a:lnTo>
                  <a:lnTo>
                    <a:pt x="7084" y="98110"/>
                  </a:lnTo>
                  <a:lnTo>
                    <a:pt x="7330" y="90846"/>
                  </a:lnTo>
                  <a:lnTo>
                    <a:pt x="9084" y="82313"/>
                  </a:lnTo>
                  <a:lnTo>
                    <a:pt x="12540" y="73472"/>
                  </a:lnTo>
                  <a:lnTo>
                    <a:pt x="17679" y="64797"/>
                  </a:lnTo>
                  <a:lnTo>
                    <a:pt x="24100" y="56280"/>
                  </a:lnTo>
                  <a:lnTo>
                    <a:pt x="31183" y="47618"/>
                  </a:lnTo>
                  <a:lnTo>
                    <a:pt x="38512" y="38638"/>
                  </a:lnTo>
                  <a:lnTo>
                    <a:pt x="46045" y="29632"/>
                  </a:lnTo>
                  <a:lnTo>
                    <a:pt x="54009" y="21263"/>
                  </a:lnTo>
                  <a:lnTo>
                    <a:pt x="62518" y="13862"/>
                  </a:lnTo>
                  <a:lnTo>
                    <a:pt x="71707" y="7758"/>
                  </a:lnTo>
                  <a:lnTo>
                    <a:pt x="81794" y="3414"/>
                  </a:lnTo>
                  <a:lnTo>
                    <a:pt x="92804" y="905"/>
                  </a:lnTo>
                  <a:lnTo>
                    <a:pt x="104453" y="0"/>
                  </a:lnTo>
                  <a:lnTo>
                    <a:pt x="116266" y="366"/>
                  </a:lnTo>
                  <a:lnTo>
                    <a:pt x="127949" y="1688"/>
                  </a:lnTo>
                  <a:lnTo>
                    <a:pt x="139403" y="4030"/>
                  </a:lnTo>
                  <a:lnTo>
                    <a:pt x="150627" y="7803"/>
                  </a:lnTo>
                  <a:lnTo>
                    <a:pt x="161653" y="13114"/>
                  </a:lnTo>
                  <a:lnTo>
                    <a:pt x="172363" y="19628"/>
                  </a:lnTo>
                  <a:lnTo>
                    <a:pt x="182488" y="26764"/>
                  </a:lnTo>
                  <a:lnTo>
                    <a:pt x="191927" y="34123"/>
                  </a:lnTo>
                  <a:lnTo>
                    <a:pt x="200572" y="41674"/>
                  </a:lnTo>
                  <a:lnTo>
                    <a:pt x="208233" y="49648"/>
                  </a:lnTo>
                  <a:lnTo>
                    <a:pt x="214904" y="58159"/>
                  </a:lnTo>
                  <a:lnTo>
                    <a:pt x="220724" y="67180"/>
                  </a:lnTo>
                  <a:lnTo>
                    <a:pt x="225875" y="76620"/>
                  </a:lnTo>
                  <a:lnTo>
                    <a:pt x="230529" y="86383"/>
                  </a:lnTo>
                  <a:lnTo>
                    <a:pt x="234827" y="96381"/>
                  </a:lnTo>
                  <a:lnTo>
                    <a:pt x="238874" y="106546"/>
                  </a:lnTo>
                  <a:lnTo>
                    <a:pt x="242747" y="116827"/>
                  </a:lnTo>
                  <a:lnTo>
                    <a:pt x="246503" y="127188"/>
                  </a:lnTo>
                  <a:lnTo>
                    <a:pt x="250178" y="137604"/>
                  </a:lnTo>
                  <a:lnTo>
                    <a:pt x="253799" y="148075"/>
                  </a:lnTo>
                  <a:lnTo>
                    <a:pt x="257382" y="159244"/>
                  </a:lnTo>
                  <a:lnTo>
                    <a:pt x="260941" y="172332"/>
                  </a:lnTo>
                  <a:lnTo>
                    <a:pt x="264475" y="187846"/>
                  </a:lnTo>
                  <a:lnTo>
                    <a:pt x="267661" y="205489"/>
                  </a:lnTo>
                  <a:lnTo>
                    <a:pt x="269889" y="224545"/>
                  </a:lnTo>
                  <a:lnTo>
                    <a:pt x="270902" y="244423"/>
                  </a:lnTo>
                  <a:lnTo>
                    <a:pt x="270767" y="264277"/>
                  </a:lnTo>
                  <a:lnTo>
                    <a:pt x="269687" y="282979"/>
                  </a:lnTo>
                  <a:lnTo>
                    <a:pt x="267888" y="300026"/>
                  </a:lnTo>
                  <a:lnTo>
                    <a:pt x="265563" y="315451"/>
                  </a:lnTo>
                  <a:lnTo>
                    <a:pt x="262865" y="329521"/>
                  </a:lnTo>
                  <a:lnTo>
                    <a:pt x="259907" y="342548"/>
                  </a:lnTo>
                  <a:lnTo>
                    <a:pt x="256770" y="354810"/>
                  </a:lnTo>
                  <a:lnTo>
                    <a:pt x="253512" y="366527"/>
                  </a:lnTo>
                  <a:lnTo>
                    <a:pt x="250167" y="377865"/>
                  </a:lnTo>
                  <a:lnTo>
                    <a:pt x="246598" y="388941"/>
                  </a:lnTo>
                  <a:lnTo>
                    <a:pt x="242516" y="399838"/>
                  </a:lnTo>
                  <a:lnTo>
                    <a:pt x="237804" y="410610"/>
                  </a:lnTo>
                  <a:lnTo>
                    <a:pt x="232503" y="421132"/>
                  </a:lnTo>
                  <a:lnTo>
                    <a:pt x="226719" y="431123"/>
                  </a:lnTo>
                  <a:lnTo>
                    <a:pt x="220569" y="440473"/>
                  </a:lnTo>
                  <a:lnTo>
                    <a:pt x="214151" y="449226"/>
                  </a:lnTo>
                  <a:lnTo>
                    <a:pt x="207544" y="457491"/>
                  </a:lnTo>
                  <a:lnTo>
                    <a:pt x="200805" y="465386"/>
                  </a:lnTo>
                  <a:lnTo>
                    <a:pt x="193975" y="473011"/>
                  </a:lnTo>
                  <a:lnTo>
                    <a:pt x="187083" y="480445"/>
                  </a:lnTo>
                  <a:lnTo>
                    <a:pt x="180141" y="487751"/>
                  </a:lnTo>
                  <a:lnTo>
                    <a:pt x="172834" y="495133"/>
                  </a:lnTo>
                  <a:lnTo>
                    <a:pt x="164556" y="502929"/>
                  </a:lnTo>
                  <a:lnTo>
                    <a:pt x="155057" y="511274"/>
                  </a:lnTo>
                  <a:lnTo>
                    <a:pt x="144404" y="519658"/>
                  </a:lnTo>
                  <a:lnTo>
                    <a:pt x="132803" y="527067"/>
                  </a:lnTo>
                  <a:lnTo>
                    <a:pt x="120480" y="533003"/>
                  </a:lnTo>
                  <a:lnTo>
                    <a:pt x="107629" y="537308"/>
                  </a:lnTo>
                  <a:lnTo>
                    <a:pt x="94405" y="539905"/>
                  </a:lnTo>
                  <a:lnTo>
                    <a:pt x="80928" y="540940"/>
                  </a:lnTo>
                  <a:lnTo>
                    <a:pt x="67610" y="540535"/>
                  </a:lnTo>
                  <a:lnTo>
                    <a:pt x="55121" y="538682"/>
                  </a:lnTo>
                  <a:lnTo>
                    <a:pt x="43763" y="535513"/>
                  </a:lnTo>
                  <a:lnTo>
                    <a:pt x="33662" y="531100"/>
                  </a:lnTo>
                  <a:lnTo>
                    <a:pt x="24942" y="525390"/>
                  </a:lnTo>
                  <a:lnTo>
                    <a:pt x="17525" y="518471"/>
                  </a:lnTo>
                  <a:lnTo>
                    <a:pt x="11355" y="510384"/>
                  </a:lnTo>
                  <a:lnTo>
                    <a:pt x="6494" y="501052"/>
                  </a:lnTo>
                  <a:lnTo>
                    <a:pt x="2858" y="490553"/>
                  </a:lnTo>
                  <a:lnTo>
                    <a:pt x="566" y="479079"/>
                  </a:lnTo>
                  <a:lnTo>
                    <a:pt x="0" y="466852"/>
                  </a:lnTo>
                  <a:lnTo>
                    <a:pt x="1218" y="454077"/>
                  </a:lnTo>
                  <a:lnTo>
                    <a:pt x="4155" y="441077"/>
                  </a:lnTo>
                  <a:lnTo>
                    <a:pt x="8792" y="428276"/>
                  </a:lnTo>
                  <a:lnTo>
                    <a:pt x="14948" y="415899"/>
                  </a:lnTo>
                  <a:lnTo>
                    <a:pt x="22335" y="404301"/>
                  </a:lnTo>
                  <a:lnTo>
                    <a:pt x="30655" y="394037"/>
                  </a:lnTo>
                  <a:lnTo>
                    <a:pt x="39660" y="385287"/>
                  </a:lnTo>
                  <a:lnTo>
                    <a:pt x="49314" y="378072"/>
                  </a:lnTo>
                  <a:lnTo>
                    <a:pt x="59779" y="372434"/>
                  </a:lnTo>
                  <a:lnTo>
                    <a:pt x="71075" y="368236"/>
                  </a:lnTo>
                  <a:lnTo>
                    <a:pt x="82932" y="365380"/>
                  </a:lnTo>
                  <a:lnTo>
                    <a:pt x="94892" y="363897"/>
                  </a:lnTo>
                  <a:lnTo>
                    <a:pt x="106682" y="363677"/>
                  </a:lnTo>
                  <a:lnTo>
                    <a:pt x="118378" y="364662"/>
                  </a:lnTo>
                  <a:lnTo>
                    <a:pt x="130297" y="366918"/>
                  </a:lnTo>
                  <a:lnTo>
                    <a:pt x="142613" y="370362"/>
                  </a:lnTo>
                  <a:lnTo>
                    <a:pt x="155343" y="374791"/>
                  </a:lnTo>
                  <a:lnTo>
                    <a:pt x="168429" y="379981"/>
                  </a:lnTo>
                  <a:lnTo>
                    <a:pt x="181791" y="385730"/>
                  </a:lnTo>
                  <a:lnTo>
                    <a:pt x="195359" y="391877"/>
                  </a:lnTo>
                  <a:lnTo>
                    <a:pt x="209074" y="398301"/>
                  </a:lnTo>
                  <a:lnTo>
                    <a:pt x="222887" y="404914"/>
                  </a:lnTo>
                  <a:lnTo>
                    <a:pt x="236603" y="411490"/>
                  </a:lnTo>
                  <a:lnTo>
                    <a:pt x="249892" y="417678"/>
                  </a:lnTo>
                  <a:lnTo>
                    <a:pt x="262613" y="423317"/>
                  </a:lnTo>
                  <a:lnTo>
                    <a:pt x="274954" y="428256"/>
                  </a:lnTo>
                  <a:lnTo>
                    <a:pt x="287313" y="432275"/>
                  </a:lnTo>
                  <a:lnTo>
                    <a:pt x="299927" y="435344"/>
                  </a:lnTo>
                  <a:lnTo>
                    <a:pt x="312859" y="437422"/>
                  </a:lnTo>
                  <a:lnTo>
                    <a:pt x="326080" y="438376"/>
                  </a:lnTo>
                  <a:lnTo>
                    <a:pt x="339516" y="438245"/>
                  </a:lnTo>
                  <a:lnTo>
                    <a:pt x="352502" y="437355"/>
                  </a:lnTo>
                  <a:lnTo>
                    <a:pt x="365074" y="436139"/>
                  </a:lnTo>
                  <a:lnTo>
                    <a:pt x="378336" y="434491"/>
                  </a:lnTo>
                  <a:lnTo>
                    <a:pt x="394402" y="4321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070038" y="2600538"/>
              <a:ext cx="214854" cy="751173"/>
            </a:xfrm>
            <a:custGeom>
              <a:avLst/>
              <a:gdLst/>
              <a:ahLst/>
              <a:cxnLst/>
              <a:rect l="0" t="0" r="0" b="0"/>
              <a:pathLst>
                <a:path w="214854" h="751173">
                  <a:moveTo>
                    <a:pt x="183267" y="0"/>
                  </a:moveTo>
                  <a:lnTo>
                    <a:pt x="180400" y="9003"/>
                  </a:lnTo>
                  <a:lnTo>
                    <a:pt x="178259" y="19270"/>
                  </a:lnTo>
                  <a:lnTo>
                    <a:pt x="176656" y="31854"/>
                  </a:lnTo>
                  <a:lnTo>
                    <a:pt x="175475" y="46382"/>
                  </a:lnTo>
                  <a:lnTo>
                    <a:pt x="174626" y="62177"/>
                  </a:lnTo>
                  <a:lnTo>
                    <a:pt x="174029" y="78720"/>
                  </a:lnTo>
                  <a:lnTo>
                    <a:pt x="173615" y="95852"/>
                  </a:lnTo>
                  <a:lnTo>
                    <a:pt x="173331" y="113700"/>
                  </a:lnTo>
                  <a:lnTo>
                    <a:pt x="173128" y="132289"/>
                  </a:lnTo>
                  <a:lnTo>
                    <a:pt x="172652" y="151532"/>
                  </a:lnTo>
                  <a:lnTo>
                    <a:pt x="171267" y="171295"/>
                  </a:lnTo>
                  <a:lnTo>
                    <a:pt x="168705" y="191452"/>
                  </a:lnTo>
                  <a:lnTo>
                    <a:pt x="165187" y="212057"/>
                  </a:lnTo>
                  <a:lnTo>
                    <a:pt x="161216" y="233336"/>
                  </a:lnTo>
                  <a:lnTo>
                    <a:pt x="157144" y="255357"/>
                  </a:lnTo>
                  <a:lnTo>
                    <a:pt x="153294" y="278044"/>
                  </a:lnTo>
                  <a:lnTo>
                    <a:pt x="150022" y="301266"/>
                  </a:lnTo>
                  <a:lnTo>
                    <a:pt x="147457" y="324886"/>
                  </a:lnTo>
                  <a:lnTo>
                    <a:pt x="145551" y="348629"/>
                  </a:lnTo>
                  <a:lnTo>
                    <a:pt x="144182" y="372103"/>
                  </a:lnTo>
                  <a:lnTo>
                    <a:pt x="143215" y="395101"/>
                  </a:lnTo>
                  <a:lnTo>
                    <a:pt x="142377" y="417119"/>
                  </a:lnTo>
                  <a:lnTo>
                    <a:pt x="141273" y="437307"/>
                  </a:lnTo>
                  <a:lnTo>
                    <a:pt x="139715" y="455384"/>
                  </a:lnTo>
                  <a:lnTo>
                    <a:pt x="137853" y="472185"/>
                  </a:lnTo>
                  <a:lnTo>
                    <a:pt x="136064" y="489309"/>
                  </a:lnTo>
                  <a:lnTo>
                    <a:pt x="134566" y="507650"/>
                  </a:lnTo>
                  <a:lnTo>
                    <a:pt x="133410" y="527076"/>
                  </a:lnTo>
                  <a:lnTo>
                    <a:pt x="132560" y="546822"/>
                  </a:lnTo>
                  <a:lnTo>
                    <a:pt x="131949" y="566371"/>
                  </a:lnTo>
                  <a:lnTo>
                    <a:pt x="131352" y="585531"/>
                  </a:lnTo>
                  <a:lnTo>
                    <a:pt x="130411" y="604295"/>
                  </a:lnTo>
                  <a:lnTo>
                    <a:pt x="128959" y="622719"/>
                  </a:lnTo>
                  <a:lnTo>
                    <a:pt x="126998" y="640716"/>
                  </a:lnTo>
                  <a:lnTo>
                    <a:pt x="124610" y="658047"/>
                  </a:lnTo>
                  <a:lnTo>
                    <a:pt x="121893" y="674638"/>
                  </a:lnTo>
                  <a:lnTo>
                    <a:pt x="118933" y="690561"/>
                  </a:lnTo>
                  <a:lnTo>
                    <a:pt x="115801" y="705949"/>
                  </a:lnTo>
                  <a:lnTo>
                    <a:pt x="112548" y="720901"/>
                  </a:lnTo>
                  <a:lnTo>
                    <a:pt x="109199" y="734370"/>
                  </a:lnTo>
                  <a:lnTo>
                    <a:pt x="105310" y="743857"/>
                  </a:lnTo>
                  <a:lnTo>
                    <a:pt x="100623" y="747921"/>
                  </a:lnTo>
                  <a:lnTo>
                    <a:pt x="95657" y="746961"/>
                  </a:lnTo>
                  <a:lnTo>
                    <a:pt x="90422" y="742082"/>
                  </a:lnTo>
                  <a:lnTo>
                    <a:pt x="84840" y="734351"/>
                  </a:lnTo>
                  <a:lnTo>
                    <a:pt x="78911" y="724613"/>
                  </a:lnTo>
                  <a:lnTo>
                    <a:pt x="72690" y="713488"/>
                  </a:lnTo>
                  <a:lnTo>
                    <a:pt x="66407" y="701415"/>
                  </a:lnTo>
                  <a:lnTo>
                    <a:pt x="60428" y="688698"/>
                  </a:lnTo>
                  <a:lnTo>
                    <a:pt x="54927" y="675550"/>
                  </a:lnTo>
                  <a:lnTo>
                    <a:pt x="49745" y="662279"/>
                  </a:lnTo>
                  <a:lnTo>
                    <a:pt x="44499" y="649286"/>
                  </a:lnTo>
                  <a:lnTo>
                    <a:pt x="38971" y="636762"/>
                  </a:lnTo>
                  <a:lnTo>
                    <a:pt x="33274" y="624554"/>
                  </a:lnTo>
                  <a:lnTo>
                    <a:pt x="27749" y="612282"/>
                  </a:lnTo>
                  <a:lnTo>
                    <a:pt x="22587" y="599730"/>
                  </a:lnTo>
                  <a:lnTo>
                    <a:pt x="17815" y="587011"/>
                  </a:lnTo>
                  <a:lnTo>
                    <a:pt x="13384" y="574464"/>
                  </a:lnTo>
                  <a:lnTo>
                    <a:pt x="9213" y="562349"/>
                  </a:lnTo>
                  <a:lnTo>
                    <a:pt x="5040" y="553097"/>
                  </a:lnTo>
                  <a:lnTo>
                    <a:pt x="1481" y="549792"/>
                  </a:lnTo>
                  <a:lnTo>
                    <a:pt x="0" y="551563"/>
                  </a:lnTo>
                  <a:lnTo>
                    <a:pt x="750" y="556688"/>
                  </a:lnTo>
                  <a:lnTo>
                    <a:pt x="3158" y="564044"/>
                  </a:lnTo>
                  <a:lnTo>
                    <a:pt x="6448" y="573128"/>
                  </a:lnTo>
                  <a:lnTo>
                    <a:pt x="10107" y="583586"/>
                  </a:lnTo>
                  <a:lnTo>
                    <a:pt x="14037" y="595093"/>
                  </a:lnTo>
                  <a:lnTo>
                    <a:pt x="18437" y="607370"/>
                  </a:lnTo>
                  <a:lnTo>
                    <a:pt x="23395" y="620198"/>
                  </a:lnTo>
                  <a:lnTo>
                    <a:pt x="28708" y="633411"/>
                  </a:lnTo>
                  <a:lnTo>
                    <a:pt x="33977" y="646891"/>
                  </a:lnTo>
                  <a:lnTo>
                    <a:pt x="38972" y="660547"/>
                  </a:lnTo>
                  <a:lnTo>
                    <a:pt x="43801" y="674160"/>
                  </a:lnTo>
                  <a:lnTo>
                    <a:pt x="48804" y="687379"/>
                  </a:lnTo>
                  <a:lnTo>
                    <a:pt x="54171" y="700046"/>
                  </a:lnTo>
                  <a:lnTo>
                    <a:pt x="59928" y="712009"/>
                  </a:lnTo>
                  <a:lnTo>
                    <a:pt x="66025" y="723051"/>
                  </a:lnTo>
                  <a:lnTo>
                    <a:pt x="72390" y="733128"/>
                  </a:lnTo>
                  <a:lnTo>
                    <a:pt x="78952" y="741708"/>
                  </a:lnTo>
                  <a:lnTo>
                    <a:pt x="85657" y="747737"/>
                  </a:lnTo>
                  <a:lnTo>
                    <a:pt x="92458" y="750857"/>
                  </a:lnTo>
                  <a:lnTo>
                    <a:pt x="99159" y="751172"/>
                  </a:lnTo>
                  <a:lnTo>
                    <a:pt x="105432" y="748882"/>
                  </a:lnTo>
                  <a:lnTo>
                    <a:pt x="111136" y="744381"/>
                  </a:lnTo>
                  <a:lnTo>
                    <a:pt x="116458" y="738141"/>
                  </a:lnTo>
                  <a:lnTo>
                    <a:pt x="121800" y="730609"/>
                  </a:lnTo>
                  <a:lnTo>
                    <a:pt x="127396" y="722144"/>
                  </a:lnTo>
                  <a:lnTo>
                    <a:pt x="133309" y="713024"/>
                  </a:lnTo>
                  <a:lnTo>
                    <a:pt x="139511" y="703451"/>
                  </a:lnTo>
                  <a:lnTo>
                    <a:pt x="145946" y="693568"/>
                  </a:lnTo>
                  <a:lnTo>
                    <a:pt x="152556" y="683473"/>
                  </a:lnTo>
                  <a:lnTo>
                    <a:pt x="159293" y="673236"/>
                  </a:lnTo>
                  <a:lnTo>
                    <a:pt x="166115" y="662903"/>
                  </a:lnTo>
                  <a:lnTo>
                    <a:pt x="172830" y="652505"/>
                  </a:lnTo>
                  <a:lnTo>
                    <a:pt x="179112" y="642064"/>
                  </a:lnTo>
                  <a:lnTo>
                    <a:pt x="184818" y="631598"/>
                  </a:lnTo>
                  <a:lnTo>
                    <a:pt x="190017" y="621187"/>
                  </a:lnTo>
                  <a:lnTo>
                    <a:pt x="195510" y="609740"/>
                  </a:lnTo>
                  <a:lnTo>
                    <a:pt x="202898" y="594014"/>
                  </a:lnTo>
                  <a:lnTo>
                    <a:pt x="214853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979564" y="3653388"/>
              <a:ext cx="52644" cy="547483"/>
            </a:xfrm>
            <a:custGeom>
              <a:avLst/>
              <a:gdLst/>
              <a:ahLst/>
              <a:cxnLst/>
              <a:rect l="0" t="0" r="0" b="0"/>
              <a:pathLst>
                <a:path w="52644" h="547483">
                  <a:moveTo>
                    <a:pt x="52643" y="0"/>
                  </a:moveTo>
                  <a:lnTo>
                    <a:pt x="49776" y="9003"/>
                  </a:lnTo>
                  <a:lnTo>
                    <a:pt x="47634" y="19270"/>
                  </a:lnTo>
                  <a:lnTo>
                    <a:pt x="46031" y="31849"/>
                  </a:lnTo>
                  <a:lnTo>
                    <a:pt x="44851" y="46204"/>
                  </a:lnTo>
                  <a:lnTo>
                    <a:pt x="44002" y="61351"/>
                  </a:lnTo>
                  <a:lnTo>
                    <a:pt x="43400" y="76655"/>
                  </a:lnTo>
                  <a:lnTo>
                    <a:pt x="42812" y="92480"/>
                  </a:lnTo>
                  <a:lnTo>
                    <a:pt x="41880" y="109976"/>
                  </a:lnTo>
                  <a:lnTo>
                    <a:pt x="40438" y="129650"/>
                  </a:lnTo>
                  <a:lnTo>
                    <a:pt x="38655" y="150760"/>
                  </a:lnTo>
                  <a:lnTo>
                    <a:pt x="36918" y="171715"/>
                  </a:lnTo>
                  <a:lnTo>
                    <a:pt x="35456" y="191588"/>
                  </a:lnTo>
                  <a:lnTo>
                    <a:pt x="34324" y="210150"/>
                  </a:lnTo>
                  <a:lnTo>
                    <a:pt x="33489" y="227524"/>
                  </a:lnTo>
                  <a:lnTo>
                    <a:pt x="32893" y="243945"/>
                  </a:lnTo>
                  <a:lnTo>
                    <a:pt x="32476" y="259650"/>
                  </a:lnTo>
                  <a:lnTo>
                    <a:pt x="32189" y="274838"/>
                  </a:lnTo>
                  <a:lnTo>
                    <a:pt x="31988" y="289662"/>
                  </a:lnTo>
                  <a:lnTo>
                    <a:pt x="31682" y="304233"/>
                  </a:lnTo>
                  <a:lnTo>
                    <a:pt x="30943" y="318631"/>
                  </a:lnTo>
                  <a:lnTo>
                    <a:pt x="29634" y="332911"/>
                  </a:lnTo>
                  <a:lnTo>
                    <a:pt x="27941" y="347112"/>
                  </a:lnTo>
                  <a:lnTo>
                    <a:pt x="26265" y="361259"/>
                  </a:lnTo>
                  <a:lnTo>
                    <a:pt x="24845" y="375370"/>
                  </a:lnTo>
                  <a:lnTo>
                    <a:pt x="23740" y="389457"/>
                  </a:lnTo>
                  <a:lnTo>
                    <a:pt x="22924" y="403527"/>
                  </a:lnTo>
                  <a:lnTo>
                    <a:pt x="22335" y="417582"/>
                  </a:lnTo>
                  <a:lnTo>
                    <a:pt x="21754" y="431462"/>
                  </a:lnTo>
                  <a:lnTo>
                    <a:pt x="20824" y="444861"/>
                  </a:lnTo>
                  <a:lnTo>
                    <a:pt x="19382" y="457657"/>
                  </a:lnTo>
                  <a:lnTo>
                    <a:pt x="17599" y="470047"/>
                  </a:lnTo>
                  <a:lnTo>
                    <a:pt x="15862" y="482440"/>
                  </a:lnTo>
                  <a:lnTo>
                    <a:pt x="14395" y="495059"/>
                  </a:lnTo>
                  <a:lnTo>
                    <a:pt x="13058" y="507360"/>
                  </a:lnTo>
                  <a:lnTo>
                    <a:pt x="11198" y="519333"/>
                  </a:lnTo>
                  <a:lnTo>
                    <a:pt x="7535" y="532032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795937" y="3558632"/>
              <a:ext cx="204685" cy="422118"/>
            </a:xfrm>
            <a:custGeom>
              <a:avLst/>
              <a:gdLst/>
              <a:ahLst/>
              <a:cxnLst/>
              <a:rect l="0" t="0" r="0" b="0"/>
              <a:pathLst>
                <a:path w="204685" h="422118">
                  <a:moveTo>
                    <a:pt x="204684" y="273741"/>
                  </a:moveTo>
                  <a:lnTo>
                    <a:pt x="193084" y="276741"/>
                  </a:lnTo>
                  <a:lnTo>
                    <a:pt x="183235" y="280164"/>
                  </a:lnTo>
                  <a:lnTo>
                    <a:pt x="174230" y="284360"/>
                  </a:lnTo>
                  <a:lnTo>
                    <a:pt x="165788" y="289260"/>
                  </a:lnTo>
                  <a:lnTo>
                    <a:pt x="157761" y="294742"/>
                  </a:lnTo>
                  <a:lnTo>
                    <a:pt x="150033" y="300677"/>
                  </a:lnTo>
                  <a:lnTo>
                    <a:pt x="142356" y="307111"/>
                  </a:lnTo>
                  <a:lnTo>
                    <a:pt x="134357" y="314258"/>
                  </a:lnTo>
                  <a:lnTo>
                    <a:pt x="125863" y="322171"/>
                  </a:lnTo>
                  <a:lnTo>
                    <a:pt x="117040" y="330602"/>
                  </a:lnTo>
                  <a:lnTo>
                    <a:pt x="108270" y="339107"/>
                  </a:lnTo>
                  <a:lnTo>
                    <a:pt x="99775" y="347429"/>
                  </a:lnTo>
                  <a:lnTo>
                    <a:pt x="91444" y="355813"/>
                  </a:lnTo>
                  <a:lnTo>
                    <a:pt x="82938" y="364888"/>
                  </a:lnTo>
                  <a:lnTo>
                    <a:pt x="74071" y="374950"/>
                  </a:lnTo>
                  <a:lnTo>
                    <a:pt x="64981" y="385657"/>
                  </a:lnTo>
                  <a:lnTo>
                    <a:pt x="56025" y="396237"/>
                  </a:lnTo>
                  <a:lnTo>
                    <a:pt x="47406" y="406220"/>
                  </a:lnTo>
                  <a:lnTo>
                    <a:pt x="39161" y="414684"/>
                  </a:lnTo>
                  <a:lnTo>
                    <a:pt x="31243" y="420161"/>
                  </a:lnTo>
                  <a:lnTo>
                    <a:pt x="23594" y="422117"/>
                  </a:lnTo>
                  <a:lnTo>
                    <a:pt x="16475" y="420510"/>
                  </a:lnTo>
                  <a:lnTo>
                    <a:pt x="10446" y="415334"/>
                  </a:lnTo>
                  <a:lnTo>
                    <a:pt x="5729" y="406974"/>
                  </a:lnTo>
                  <a:lnTo>
                    <a:pt x="2391" y="396368"/>
                  </a:lnTo>
                  <a:lnTo>
                    <a:pt x="518" y="384750"/>
                  </a:lnTo>
                  <a:lnTo>
                    <a:pt x="0" y="372912"/>
                  </a:lnTo>
                  <a:lnTo>
                    <a:pt x="600" y="361039"/>
                  </a:lnTo>
                  <a:lnTo>
                    <a:pt x="2057" y="348929"/>
                  </a:lnTo>
                  <a:lnTo>
                    <a:pt x="4143" y="336449"/>
                  </a:lnTo>
                  <a:lnTo>
                    <a:pt x="6676" y="323593"/>
                  </a:lnTo>
                  <a:lnTo>
                    <a:pt x="9521" y="310414"/>
                  </a:lnTo>
                  <a:lnTo>
                    <a:pt x="12581" y="296986"/>
                  </a:lnTo>
                  <a:lnTo>
                    <a:pt x="15787" y="283371"/>
                  </a:lnTo>
                  <a:lnTo>
                    <a:pt x="19093" y="269624"/>
                  </a:lnTo>
                  <a:lnTo>
                    <a:pt x="22466" y="255784"/>
                  </a:lnTo>
                  <a:lnTo>
                    <a:pt x="25884" y="241880"/>
                  </a:lnTo>
                  <a:lnTo>
                    <a:pt x="29332" y="227933"/>
                  </a:lnTo>
                  <a:lnTo>
                    <a:pt x="32801" y="213956"/>
                  </a:lnTo>
                  <a:lnTo>
                    <a:pt x="36283" y="199959"/>
                  </a:lnTo>
                  <a:lnTo>
                    <a:pt x="39774" y="185949"/>
                  </a:lnTo>
                  <a:lnTo>
                    <a:pt x="43272" y="171934"/>
                  </a:lnTo>
                  <a:lnTo>
                    <a:pt x="46773" y="158081"/>
                  </a:lnTo>
                  <a:lnTo>
                    <a:pt x="50277" y="144699"/>
                  </a:lnTo>
                  <a:lnTo>
                    <a:pt x="53783" y="131910"/>
                  </a:lnTo>
                  <a:lnTo>
                    <a:pt x="57290" y="119356"/>
                  </a:lnTo>
                  <a:lnTo>
                    <a:pt x="60798" y="106320"/>
                  </a:lnTo>
                  <a:lnTo>
                    <a:pt x="64302" y="92442"/>
                  </a:lnTo>
                  <a:lnTo>
                    <a:pt x="67650" y="77877"/>
                  </a:lnTo>
                  <a:lnTo>
                    <a:pt x="70875" y="61374"/>
                  </a:lnTo>
                  <a:lnTo>
                    <a:pt x="74258" y="38127"/>
                  </a:lnTo>
                  <a:lnTo>
                    <a:pt x="78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3236755" y="1063378"/>
            <a:ext cx="248178" cy="526426"/>
            <a:chOff x="3236755" y="1063378"/>
            <a:chExt cx="248178" cy="526426"/>
          </a:xfrm>
        </p:grpSpPr>
        <p:sp>
          <p:nvSpPr>
            <p:cNvPr id="108" name="Freeform 107"/>
            <p:cNvSpPr/>
            <p:nvPr/>
          </p:nvSpPr>
          <p:spPr>
            <a:xfrm>
              <a:off x="3432290" y="1063378"/>
              <a:ext cx="52643" cy="526426"/>
            </a:xfrm>
            <a:custGeom>
              <a:avLst/>
              <a:gdLst/>
              <a:ahLst/>
              <a:cxnLst/>
              <a:rect l="0" t="0" r="0" b="0"/>
              <a:pathLst>
                <a:path w="52643" h="526426">
                  <a:moveTo>
                    <a:pt x="52642" y="0"/>
                  </a:moveTo>
                  <a:lnTo>
                    <a:pt x="49776" y="8935"/>
                  </a:lnTo>
                  <a:lnTo>
                    <a:pt x="47633" y="18562"/>
                  </a:lnTo>
                  <a:lnTo>
                    <a:pt x="46026" y="29850"/>
                  </a:lnTo>
                  <a:lnTo>
                    <a:pt x="44672" y="42517"/>
                  </a:lnTo>
                  <a:lnTo>
                    <a:pt x="43176" y="55997"/>
                  </a:lnTo>
                  <a:lnTo>
                    <a:pt x="41325" y="69882"/>
                  </a:lnTo>
                  <a:lnTo>
                    <a:pt x="39085" y="84436"/>
                  </a:lnTo>
                  <a:lnTo>
                    <a:pt x="36504" y="100473"/>
                  </a:lnTo>
                  <a:lnTo>
                    <a:pt x="33660" y="118320"/>
                  </a:lnTo>
                  <a:lnTo>
                    <a:pt x="30783" y="137372"/>
                  </a:lnTo>
                  <a:lnTo>
                    <a:pt x="28239" y="156398"/>
                  </a:lnTo>
                  <a:lnTo>
                    <a:pt x="26198" y="174677"/>
                  </a:lnTo>
                  <a:lnTo>
                    <a:pt x="24661" y="192017"/>
                  </a:lnTo>
                  <a:lnTo>
                    <a:pt x="23547" y="208495"/>
                  </a:lnTo>
                  <a:lnTo>
                    <a:pt x="22755" y="224279"/>
                  </a:lnTo>
                  <a:lnTo>
                    <a:pt x="22036" y="239539"/>
                  </a:lnTo>
                  <a:lnTo>
                    <a:pt x="21013" y="254421"/>
                  </a:lnTo>
                  <a:lnTo>
                    <a:pt x="19508" y="269050"/>
                  </a:lnTo>
                  <a:lnTo>
                    <a:pt x="17683" y="283998"/>
                  </a:lnTo>
                  <a:lnTo>
                    <a:pt x="15918" y="300245"/>
                  </a:lnTo>
                  <a:lnTo>
                    <a:pt x="14437" y="318216"/>
                  </a:lnTo>
                  <a:lnTo>
                    <a:pt x="13292" y="337678"/>
                  </a:lnTo>
                  <a:lnTo>
                    <a:pt x="12449" y="358037"/>
                  </a:lnTo>
                  <a:lnTo>
                    <a:pt x="11843" y="378834"/>
                  </a:lnTo>
                  <a:lnTo>
                    <a:pt x="11249" y="399492"/>
                  </a:lnTo>
                  <a:lnTo>
                    <a:pt x="10311" y="419274"/>
                  </a:lnTo>
                  <a:lnTo>
                    <a:pt x="8864" y="437859"/>
                  </a:lnTo>
                  <a:lnTo>
                    <a:pt x="7068" y="455076"/>
                  </a:lnTo>
                  <a:lnTo>
                    <a:pt x="5136" y="472616"/>
                  </a:lnTo>
                  <a:lnTo>
                    <a:pt x="2895" y="494250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236755" y="1105492"/>
              <a:ext cx="237650" cy="288893"/>
            </a:xfrm>
            <a:custGeom>
              <a:avLst/>
              <a:gdLst/>
              <a:ahLst/>
              <a:cxnLst/>
              <a:rect l="0" t="0" r="0" b="0"/>
              <a:pathLst>
                <a:path w="237650" h="288893">
                  <a:moveTo>
                    <a:pt x="237649" y="136870"/>
                  </a:moveTo>
                  <a:lnTo>
                    <a:pt x="228848" y="139938"/>
                  </a:lnTo>
                  <a:lnTo>
                    <a:pt x="220501" y="144001"/>
                  </a:lnTo>
                  <a:lnTo>
                    <a:pt x="211802" y="149489"/>
                  </a:lnTo>
                  <a:lnTo>
                    <a:pt x="202681" y="156076"/>
                  </a:lnTo>
                  <a:lnTo>
                    <a:pt x="193186" y="163225"/>
                  </a:lnTo>
                  <a:lnTo>
                    <a:pt x="183399" y="170569"/>
                  </a:lnTo>
                  <a:lnTo>
                    <a:pt x="173558" y="177929"/>
                  </a:lnTo>
                  <a:lnTo>
                    <a:pt x="164032" y="185238"/>
                  </a:lnTo>
                  <a:lnTo>
                    <a:pt x="154989" y="192486"/>
                  </a:lnTo>
                  <a:lnTo>
                    <a:pt x="146105" y="199843"/>
                  </a:lnTo>
                  <a:lnTo>
                    <a:pt x="136688" y="207628"/>
                  </a:lnTo>
                  <a:lnTo>
                    <a:pt x="126388" y="215978"/>
                  </a:lnTo>
                  <a:lnTo>
                    <a:pt x="115350" y="224706"/>
                  </a:lnTo>
                  <a:lnTo>
                    <a:pt x="104014" y="233412"/>
                  </a:lnTo>
                  <a:lnTo>
                    <a:pt x="92684" y="241860"/>
                  </a:lnTo>
                  <a:lnTo>
                    <a:pt x="81482" y="249990"/>
                  </a:lnTo>
                  <a:lnTo>
                    <a:pt x="70435" y="257829"/>
                  </a:lnTo>
                  <a:lnTo>
                    <a:pt x="59526" y="265429"/>
                  </a:lnTo>
                  <a:lnTo>
                    <a:pt x="48727" y="272686"/>
                  </a:lnTo>
                  <a:lnTo>
                    <a:pt x="38010" y="279340"/>
                  </a:lnTo>
                  <a:lnTo>
                    <a:pt x="27359" y="285254"/>
                  </a:lnTo>
                  <a:lnTo>
                    <a:pt x="17052" y="288892"/>
                  </a:lnTo>
                  <a:lnTo>
                    <a:pt x="8503" y="288274"/>
                  </a:lnTo>
                  <a:lnTo>
                    <a:pt x="3118" y="283720"/>
                  </a:lnTo>
                  <a:lnTo>
                    <a:pt x="546" y="275826"/>
                  </a:lnTo>
                  <a:lnTo>
                    <a:pt x="0" y="265244"/>
                  </a:lnTo>
                  <a:lnTo>
                    <a:pt x="990" y="252778"/>
                  </a:lnTo>
                  <a:lnTo>
                    <a:pt x="3362" y="239285"/>
                  </a:lnTo>
                  <a:lnTo>
                    <a:pt x="6936" y="225324"/>
                  </a:lnTo>
                  <a:lnTo>
                    <a:pt x="11312" y="211020"/>
                  </a:lnTo>
                  <a:lnTo>
                    <a:pt x="15948" y="196197"/>
                  </a:lnTo>
                  <a:lnTo>
                    <a:pt x="20512" y="180787"/>
                  </a:lnTo>
                  <a:lnTo>
                    <a:pt x="24883" y="165166"/>
                  </a:lnTo>
                  <a:lnTo>
                    <a:pt x="29046" y="150050"/>
                  </a:lnTo>
                  <a:lnTo>
                    <a:pt x="33036" y="135797"/>
                  </a:lnTo>
                  <a:lnTo>
                    <a:pt x="37055" y="122106"/>
                  </a:lnTo>
                  <a:lnTo>
                    <a:pt x="41447" y="108233"/>
                  </a:lnTo>
                  <a:lnTo>
                    <a:pt x="46365" y="93756"/>
                  </a:lnTo>
                  <a:lnTo>
                    <a:pt x="51636" y="78914"/>
                  </a:lnTo>
                  <a:lnTo>
                    <a:pt x="56869" y="64395"/>
                  </a:lnTo>
                  <a:lnTo>
                    <a:pt x="61826" y="50603"/>
                  </a:lnTo>
                  <a:lnTo>
                    <a:pt x="66305" y="38045"/>
                  </a:lnTo>
                  <a:lnTo>
                    <a:pt x="70484" y="26263"/>
                  </a:lnTo>
                  <a:lnTo>
                    <a:pt x="74727" y="14228"/>
                  </a:lnTo>
                  <a:lnTo>
                    <a:pt x="797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2000414" y="2747937"/>
            <a:ext cx="1600333" cy="2832167"/>
            <a:chOff x="2000414" y="2747937"/>
            <a:chExt cx="1600333" cy="2832167"/>
          </a:xfrm>
        </p:grpSpPr>
        <p:sp>
          <p:nvSpPr>
            <p:cNvPr id="111" name="Freeform 110"/>
            <p:cNvSpPr/>
            <p:nvPr/>
          </p:nvSpPr>
          <p:spPr>
            <a:xfrm>
              <a:off x="2321303" y="4263501"/>
              <a:ext cx="321351" cy="539313"/>
            </a:xfrm>
            <a:custGeom>
              <a:avLst/>
              <a:gdLst/>
              <a:ahLst/>
              <a:cxnLst/>
              <a:rect l="0" t="0" r="0" b="0"/>
              <a:pathLst>
                <a:path w="321351" h="539313">
                  <a:moveTo>
                    <a:pt x="121308" y="74240"/>
                  </a:moveTo>
                  <a:lnTo>
                    <a:pt x="118374" y="83041"/>
                  </a:lnTo>
                  <a:lnTo>
                    <a:pt x="115592" y="91388"/>
                  </a:lnTo>
                  <a:lnTo>
                    <a:pt x="112692" y="100087"/>
                  </a:lnTo>
                  <a:lnTo>
                    <a:pt x="109652" y="109207"/>
                  </a:lnTo>
                  <a:lnTo>
                    <a:pt x="106487" y="118702"/>
                  </a:lnTo>
                  <a:lnTo>
                    <a:pt x="103218" y="128490"/>
                  </a:lnTo>
                  <a:lnTo>
                    <a:pt x="99708" y="138331"/>
                  </a:lnTo>
                  <a:lnTo>
                    <a:pt x="95668" y="147856"/>
                  </a:lnTo>
                  <a:lnTo>
                    <a:pt x="90973" y="156858"/>
                  </a:lnTo>
                  <a:lnTo>
                    <a:pt x="85218" y="164196"/>
                  </a:lnTo>
                  <a:lnTo>
                    <a:pt x="78731" y="167966"/>
                  </a:lnTo>
                  <a:lnTo>
                    <a:pt x="73205" y="167816"/>
                  </a:lnTo>
                  <a:lnTo>
                    <a:pt x="69440" y="164498"/>
                  </a:lnTo>
                  <a:lnTo>
                    <a:pt x="67465" y="158884"/>
                  </a:lnTo>
                  <a:lnTo>
                    <a:pt x="67003" y="151510"/>
                  </a:lnTo>
                  <a:lnTo>
                    <a:pt x="67709" y="142573"/>
                  </a:lnTo>
                  <a:lnTo>
                    <a:pt x="69273" y="132300"/>
                  </a:lnTo>
                  <a:lnTo>
                    <a:pt x="71447" y="121126"/>
                  </a:lnTo>
                  <a:lnTo>
                    <a:pt x="74047" y="109623"/>
                  </a:lnTo>
                  <a:lnTo>
                    <a:pt x="76941" y="98142"/>
                  </a:lnTo>
                  <a:lnTo>
                    <a:pt x="80036" y="86822"/>
                  </a:lnTo>
                  <a:lnTo>
                    <a:pt x="83267" y="75686"/>
                  </a:lnTo>
                  <a:lnTo>
                    <a:pt x="86594" y="64719"/>
                  </a:lnTo>
                  <a:lnTo>
                    <a:pt x="90151" y="54048"/>
                  </a:lnTo>
                  <a:lnTo>
                    <a:pt x="94226" y="43948"/>
                  </a:lnTo>
                  <a:lnTo>
                    <a:pt x="98937" y="34525"/>
                  </a:lnTo>
                  <a:lnTo>
                    <a:pt x="104408" y="25892"/>
                  </a:lnTo>
                  <a:lnTo>
                    <a:pt x="110838" y="18238"/>
                  </a:lnTo>
                  <a:lnTo>
                    <a:pt x="118239" y="11581"/>
                  </a:lnTo>
                  <a:lnTo>
                    <a:pt x="126482" y="6110"/>
                  </a:lnTo>
                  <a:lnTo>
                    <a:pt x="135385" y="2258"/>
                  </a:lnTo>
                  <a:lnTo>
                    <a:pt x="144775" y="126"/>
                  </a:lnTo>
                  <a:lnTo>
                    <a:pt x="154350" y="0"/>
                  </a:lnTo>
                  <a:lnTo>
                    <a:pt x="163697" y="2490"/>
                  </a:lnTo>
                  <a:lnTo>
                    <a:pt x="172607" y="7684"/>
                  </a:lnTo>
                  <a:lnTo>
                    <a:pt x="180893" y="15070"/>
                  </a:lnTo>
                  <a:lnTo>
                    <a:pt x="188313" y="23846"/>
                  </a:lnTo>
                  <a:lnTo>
                    <a:pt x="194817" y="33413"/>
                  </a:lnTo>
                  <a:lnTo>
                    <a:pt x="200356" y="43577"/>
                  </a:lnTo>
                  <a:lnTo>
                    <a:pt x="204786" y="54452"/>
                  </a:lnTo>
                  <a:lnTo>
                    <a:pt x="208138" y="66063"/>
                  </a:lnTo>
                  <a:lnTo>
                    <a:pt x="210577" y="78487"/>
                  </a:lnTo>
                  <a:lnTo>
                    <a:pt x="212306" y="91899"/>
                  </a:lnTo>
                  <a:lnTo>
                    <a:pt x="213510" y="106304"/>
                  </a:lnTo>
                  <a:lnTo>
                    <a:pt x="214337" y="121725"/>
                  </a:lnTo>
                  <a:lnTo>
                    <a:pt x="214901" y="138288"/>
                  </a:lnTo>
                  <a:lnTo>
                    <a:pt x="215278" y="155945"/>
                  </a:lnTo>
                  <a:lnTo>
                    <a:pt x="215363" y="174362"/>
                  </a:lnTo>
                  <a:lnTo>
                    <a:pt x="214888" y="193023"/>
                  </a:lnTo>
                  <a:lnTo>
                    <a:pt x="213751" y="211616"/>
                  </a:lnTo>
                  <a:lnTo>
                    <a:pt x="212003" y="230184"/>
                  </a:lnTo>
                  <a:lnTo>
                    <a:pt x="209759" y="249023"/>
                  </a:lnTo>
                  <a:lnTo>
                    <a:pt x="207133" y="268287"/>
                  </a:lnTo>
                  <a:lnTo>
                    <a:pt x="204065" y="287819"/>
                  </a:lnTo>
                  <a:lnTo>
                    <a:pt x="200328" y="307244"/>
                  </a:lnTo>
                  <a:lnTo>
                    <a:pt x="195851" y="326348"/>
                  </a:lnTo>
                  <a:lnTo>
                    <a:pt x="190709" y="344924"/>
                  </a:lnTo>
                  <a:lnTo>
                    <a:pt x="185033" y="362703"/>
                  </a:lnTo>
                  <a:lnTo>
                    <a:pt x="178959" y="379621"/>
                  </a:lnTo>
                  <a:lnTo>
                    <a:pt x="172763" y="395608"/>
                  </a:lnTo>
                  <a:lnTo>
                    <a:pt x="166836" y="410512"/>
                  </a:lnTo>
                  <a:lnTo>
                    <a:pt x="161368" y="424352"/>
                  </a:lnTo>
                  <a:lnTo>
                    <a:pt x="156205" y="437122"/>
                  </a:lnTo>
                  <a:lnTo>
                    <a:pt x="150972" y="448715"/>
                  </a:lnTo>
                  <a:lnTo>
                    <a:pt x="145447" y="459187"/>
                  </a:lnTo>
                  <a:lnTo>
                    <a:pt x="139583" y="468883"/>
                  </a:lnTo>
                  <a:lnTo>
                    <a:pt x="133413" y="478322"/>
                  </a:lnTo>
                  <a:lnTo>
                    <a:pt x="126995" y="487817"/>
                  </a:lnTo>
                  <a:lnTo>
                    <a:pt x="120227" y="497163"/>
                  </a:lnTo>
                  <a:lnTo>
                    <a:pt x="112851" y="505759"/>
                  </a:lnTo>
                  <a:lnTo>
                    <a:pt x="104778" y="513317"/>
                  </a:lnTo>
                  <a:lnTo>
                    <a:pt x="96069" y="519867"/>
                  </a:lnTo>
                  <a:lnTo>
                    <a:pt x="86845" y="525575"/>
                  </a:lnTo>
                  <a:lnTo>
                    <a:pt x="77231" y="530626"/>
                  </a:lnTo>
                  <a:lnTo>
                    <a:pt x="67335" y="534865"/>
                  </a:lnTo>
                  <a:lnTo>
                    <a:pt x="57239" y="537816"/>
                  </a:lnTo>
                  <a:lnTo>
                    <a:pt x="47014" y="539312"/>
                  </a:lnTo>
                  <a:lnTo>
                    <a:pt x="37030" y="539164"/>
                  </a:lnTo>
                  <a:lnTo>
                    <a:pt x="27932" y="537014"/>
                  </a:lnTo>
                  <a:lnTo>
                    <a:pt x="20004" y="532853"/>
                  </a:lnTo>
                  <a:lnTo>
                    <a:pt x="13360" y="526806"/>
                  </a:lnTo>
                  <a:lnTo>
                    <a:pt x="8113" y="518934"/>
                  </a:lnTo>
                  <a:lnTo>
                    <a:pt x="4181" y="509461"/>
                  </a:lnTo>
                  <a:lnTo>
                    <a:pt x="1506" y="498866"/>
                  </a:lnTo>
                  <a:lnTo>
                    <a:pt x="143" y="487770"/>
                  </a:lnTo>
                  <a:lnTo>
                    <a:pt x="0" y="476572"/>
                  </a:lnTo>
                  <a:lnTo>
                    <a:pt x="867" y="465445"/>
                  </a:lnTo>
                  <a:lnTo>
                    <a:pt x="2511" y="454441"/>
                  </a:lnTo>
                  <a:lnTo>
                    <a:pt x="4730" y="443562"/>
                  </a:lnTo>
                  <a:lnTo>
                    <a:pt x="7524" y="432951"/>
                  </a:lnTo>
                  <a:lnTo>
                    <a:pt x="11076" y="422892"/>
                  </a:lnTo>
                  <a:lnTo>
                    <a:pt x="15434" y="413496"/>
                  </a:lnTo>
                  <a:lnTo>
                    <a:pt x="20666" y="404881"/>
                  </a:lnTo>
                  <a:lnTo>
                    <a:pt x="26935" y="397240"/>
                  </a:lnTo>
                  <a:lnTo>
                    <a:pt x="34234" y="390590"/>
                  </a:lnTo>
                  <a:lnTo>
                    <a:pt x="42576" y="385126"/>
                  </a:lnTo>
                  <a:lnTo>
                    <a:pt x="52079" y="381277"/>
                  </a:lnTo>
                  <a:lnTo>
                    <a:pt x="62691" y="379138"/>
                  </a:lnTo>
                  <a:lnTo>
                    <a:pt x="74069" y="378667"/>
                  </a:lnTo>
                  <a:lnTo>
                    <a:pt x="85699" y="379863"/>
                  </a:lnTo>
                  <a:lnTo>
                    <a:pt x="97260" y="382551"/>
                  </a:lnTo>
                  <a:lnTo>
                    <a:pt x="108631" y="386286"/>
                  </a:lnTo>
                  <a:lnTo>
                    <a:pt x="119799" y="390469"/>
                  </a:lnTo>
                  <a:lnTo>
                    <a:pt x="130793" y="394724"/>
                  </a:lnTo>
                  <a:lnTo>
                    <a:pt x="141650" y="399052"/>
                  </a:lnTo>
                  <a:lnTo>
                    <a:pt x="152408" y="403717"/>
                  </a:lnTo>
                  <a:lnTo>
                    <a:pt x="163103" y="408847"/>
                  </a:lnTo>
                  <a:lnTo>
                    <a:pt x="174084" y="414106"/>
                  </a:lnTo>
                  <a:lnTo>
                    <a:pt x="185982" y="418805"/>
                  </a:lnTo>
                  <a:lnTo>
                    <a:pt x="199061" y="422590"/>
                  </a:lnTo>
                  <a:lnTo>
                    <a:pt x="213101" y="425284"/>
                  </a:lnTo>
                  <a:lnTo>
                    <a:pt x="227596" y="426717"/>
                  </a:lnTo>
                  <a:lnTo>
                    <a:pt x="242189" y="426932"/>
                  </a:lnTo>
                  <a:lnTo>
                    <a:pt x="256393" y="425957"/>
                  </a:lnTo>
                  <a:lnTo>
                    <a:pt x="269544" y="423715"/>
                  </a:lnTo>
                  <a:lnTo>
                    <a:pt x="281373" y="420294"/>
                  </a:lnTo>
                  <a:lnTo>
                    <a:pt x="291668" y="416201"/>
                  </a:lnTo>
                  <a:lnTo>
                    <a:pt x="301095" y="411874"/>
                  </a:lnTo>
                  <a:lnTo>
                    <a:pt x="310478" y="406935"/>
                  </a:lnTo>
                  <a:lnTo>
                    <a:pt x="321350" y="400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714046" y="4411440"/>
              <a:ext cx="305648" cy="302547"/>
            </a:xfrm>
            <a:custGeom>
              <a:avLst/>
              <a:gdLst/>
              <a:ahLst/>
              <a:cxnLst/>
              <a:rect l="0" t="0" r="0" b="0"/>
              <a:pathLst>
                <a:path w="305648" h="302547">
                  <a:moveTo>
                    <a:pt x="160233" y="10529"/>
                  </a:moveTo>
                  <a:lnTo>
                    <a:pt x="148565" y="10663"/>
                  </a:lnTo>
                  <a:lnTo>
                    <a:pt x="138076" y="11943"/>
                  </a:lnTo>
                  <a:lnTo>
                    <a:pt x="127775" y="14537"/>
                  </a:lnTo>
                  <a:lnTo>
                    <a:pt x="117473" y="18256"/>
                  </a:lnTo>
                  <a:lnTo>
                    <a:pt x="107130" y="22889"/>
                  </a:lnTo>
                  <a:lnTo>
                    <a:pt x="96745" y="28226"/>
                  </a:lnTo>
                  <a:lnTo>
                    <a:pt x="86490" y="34246"/>
                  </a:lnTo>
                  <a:lnTo>
                    <a:pt x="76680" y="41109"/>
                  </a:lnTo>
                  <a:lnTo>
                    <a:pt x="67453" y="48833"/>
                  </a:lnTo>
                  <a:lnTo>
                    <a:pt x="58784" y="57307"/>
                  </a:lnTo>
                  <a:lnTo>
                    <a:pt x="50574" y="66371"/>
                  </a:lnTo>
                  <a:lnTo>
                    <a:pt x="42722" y="75878"/>
                  </a:lnTo>
                  <a:lnTo>
                    <a:pt x="35294" y="85702"/>
                  </a:lnTo>
                  <a:lnTo>
                    <a:pt x="28526" y="95750"/>
                  </a:lnTo>
                  <a:lnTo>
                    <a:pt x="22489" y="105953"/>
                  </a:lnTo>
                  <a:lnTo>
                    <a:pt x="17113" y="116261"/>
                  </a:lnTo>
                  <a:lnTo>
                    <a:pt x="12267" y="126642"/>
                  </a:lnTo>
                  <a:lnTo>
                    <a:pt x="7830" y="137075"/>
                  </a:lnTo>
                  <a:lnTo>
                    <a:pt x="4020" y="147710"/>
                  </a:lnTo>
                  <a:lnTo>
                    <a:pt x="1364" y="158843"/>
                  </a:lnTo>
                  <a:lnTo>
                    <a:pt x="61" y="170590"/>
                  </a:lnTo>
                  <a:lnTo>
                    <a:pt x="0" y="182752"/>
                  </a:lnTo>
                  <a:lnTo>
                    <a:pt x="947" y="194915"/>
                  </a:lnTo>
                  <a:lnTo>
                    <a:pt x="2662" y="206837"/>
                  </a:lnTo>
                  <a:lnTo>
                    <a:pt x="5101" y="218453"/>
                  </a:lnTo>
                  <a:lnTo>
                    <a:pt x="8407" y="229786"/>
                  </a:lnTo>
                  <a:lnTo>
                    <a:pt x="12597" y="240884"/>
                  </a:lnTo>
                  <a:lnTo>
                    <a:pt x="17713" y="251643"/>
                  </a:lnTo>
                  <a:lnTo>
                    <a:pt x="23904" y="261802"/>
                  </a:lnTo>
                  <a:lnTo>
                    <a:pt x="31151" y="271259"/>
                  </a:lnTo>
                  <a:lnTo>
                    <a:pt x="39459" y="279745"/>
                  </a:lnTo>
                  <a:lnTo>
                    <a:pt x="48938" y="286768"/>
                  </a:lnTo>
                  <a:lnTo>
                    <a:pt x="59538" y="292193"/>
                  </a:lnTo>
                  <a:lnTo>
                    <a:pt x="71079" y="296192"/>
                  </a:lnTo>
                  <a:lnTo>
                    <a:pt x="83350" y="299049"/>
                  </a:lnTo>
                  <a:lnTo>
                    <a:pt x="96155" y="301044"/>
                  </a:lnTo>
                  <a:lnTo>
                    <a:pt x="109176" y="302251"/>
                  </a:lnTo>
                  <a:lnTo>
                    <a:pt x="121990" y="302546"/>
                  </a:lnTo>
                  <a:lnTo>
                    <a:pt x="134385" y="301934"/>
                  </a:lnTo>
                  <a:lnTo>
                    <a:pt x="146334" y="300541"/>
                  </a:lnTo>
                  <a:lnTo>
                    <a:pt x="157899" y="298536"/>
                  </a:lnTo>
                  <a:lnTo>
                    <a:pt x="169158" y="296070"/>
                  </a:lnTo>
                  <a:lnTo>
                    <a:pt x="180026" y="293110"/>
                  </a:lnTo>
                  <a:lnTo>
                    <a:pt x="190258" y="289445"/>
                  </a:lnTo>
                  <a:lnTo>
                    <a:pt x="199773" y="285011"/>
                  </a:lnTo>
                  <a:lnTo>
                    <a:pt x="208639" y="279729"/>
                  </a:lnTo>
                  <a:lnTo>
                    <a:pt x="216980" y="273426"/>
                  </a:lnTo>
                  <a:lnTo>
                    <a:pt x="224926" y="266114"/>
                  </a:lnTo>
                  <a:lnTo>
                    <a:pt x="232586" y="258101"/>
                  </a:lnTo>
                  <a:lnTo>
                    <a:pt x="240043" y="249885"/>
                  </a:lnTo>
                  <a:lnTo>
                    <a:pt x="247360" y="241769"/>
                  </a:lnTo>
                  <a:lnTo>
                    <a:pt x="254580" y="233864"/>
                  </a:lnTo>
                  <a:lnTo>
                    <a:pt x="261734" y="226175"/>
                  </a:lnTo>
                  <a:lnTo>
                    <a:pt x="268840" y="218667"/>
                  </a:lnTo>
                  <a:lnTo>
                    <a:pt x="275747" y="211133"/>
                  </a:lnTo>
                  <a:lnTo>
                    <a:pt x="282158" y="203229"/>
                  </a:lnTo>
                  <a:lnTo>
                    <a:pt x="287947" y="194784"/>
                  </a:lnTo>
                  <a:lnTo>
                    <a:pt x="292986" y="185483"/>
                  </a:lnTo>
                  <a:lnTo>
                    <a:pt x="297072" y="174795"/>
                  </a:lnTo>
                  <a:lnTo>
                    <a:pt x="300190" y="162568"/>
                  </a:lnTo>
                  <a:lnTo>
                    <a:pt x="302470" y="149118"/>
                  </a:lnTo>
                  <a:lnTo>
                    <a:pt x="304092" y="135027"/>
                  </a:lnTo>
                  <a:lnTo>
                    <a:pt x="305214" y="120709"/>
                  </a:lnTo>
                  <a:lnTo>
                    <a:pt x="305647" y="106691"/>
                  </a:lnTo>
                  <a:lnTo>
                    <a:pt x="304882" y="93666"/>
                  </a:lnTo>
                  <a:lnTo>
                    <a:pt x="302736" y="81906"/>
                  </a:lnTo>
                  <a:lnTo>
                    <a:pt x="299328" y="71181"/>
                  </a:lnTo>
                  <a:lnTo>
                    <a:pt x="294899" y="60969"/>
                  </a:lnTo>
                  <a:lnTo>
                    <a:pt x="289692" y="50917"/>
                  </a:lnTo>
                  <a:lnTo>
                    <a:pt x="283756" y="41178"/>
                  </a:lnTo>
                  <a:lnTo>
                    <a:pt x="276948" y="32310"/>
                  </a:lnTo>
                  <a:lnTo>
                    <a:pt x="269255" y="24569"/>
                  </a:lnTo>
                  <a:lnTo>
                    <a:pt x="260632" y="18065"/>
                  </a:lnTo>
                  <a:lnTo>
                    <a:pt x="250934" y="12920"/>
                  </a:lnTo>
                  <a:lnTo>
                    <a:pt x="240193" y="9055"/>
                  </a:lnTo>
                  <a:lnTo>
                    <a:pt x="228793" y="6251"/>
                  </a:lnTo>
                  <a:lnTo>
                    <a:pt x="216053" y="3966"/>
                  </a:lnTo>
                  <a:lnTo>
                    <a:pt x="198615" y="1997"/>
                  </a:lnTo>
                  <a:lnTo>
                    <a:pt x="1707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084642" y="4558839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21057"/>
                  </a:moveTo>
                  <a:lnTo>
                    <a:pt x="149059" y="18190"/>
                  </a:lnTo>
                  <a:lnTo>
                    <a:pt x="140072" y="16048"/>
                  </a:lnTo>
                  <a:lnTo>
                    <a:pt x="130077" y="14441"/>
                  </a:lnTo>
                  <a:lnTo>
                    <a:pt x="119096" y="13088"/>
                  </a:lnTo>
                  <a:lnTo>
                    <a:pt x="107285" y="11591"/>
                  </a:lnTo>
                  <a:lnTo>
                    <a:pt x="94826" y="9744"/>
                  </a:lnTo>
                  <a:lnTo>
                    <a:pt x="81889" y="7677"/>
                  </a:lnTo>
                  <a:lnTo>
                    <a:pt x="68608" y="5745"/>
                  </a:lnTo>
                  <a:lnTo>
                    <a:pt x="55104" y="4149"/>
                  </a:lnTo>
                  <a:lnTo>
                    <a:pt x="42059" y="2922"/>
                  </a:lnTo>
                  <a:lnTo>
                    <a:pt x="29434" y="1892"/>
                  </a:lnTo>
                  <a:lnTo>
                    <a:pt x="16122" y="9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000414" y="4832580"/>
              <a:ext cx="1189721" cy="94757"/>
            </a:xfrm>
            <a:custGeom>
              <a:avLst/>
              <a:gdLst/>
              <a:ahLst/>
              <a:cxnLst/>
              <a:rect l="0" t="0" r="0" b="0"/>
              <a:pathLst>
                <a:path w="1189721" h="94757">
                  <a:moveTo>
                    <a:pt x="0" y="0"/>
                  </a:moveTo>
                  <a:lnTo>
                    <a:pt x="14602" y="2800"/>
                  </a:lnTo>
                  <a:lnTo>
                    <a:pt x="27873" y="4301"/>
                  </a:lnTo>
                  <a:lnTo>
                    <a:pt x="41074" y="4613"/>
                  </a:lnTo>
                  <a:lnTo>
                    <a:pt x="54416" y="4106"/>
                  </a:lnTo>
                  <a:lnTo>
                    <a:pt x="67924" y="3287"/>
                  </a:lnTo>
                  <a:lnTo>
                    <a:pt x="81587" y="2471"/>
                  </a:lnTo>
                  <a:lnTo>
                    <a:pt x="95699" y="1787"/>
                  </a:lnTo>
                  <a:lnTo>
                    <a:pt x="110845" y="1260"/>
                  </a:lnTo>
                  <a:lnTo>
                    <a:pt x="127260" y="874"/>
                  </a:lnTo>
                  <a:lnTo>
                    <a:pt x="144861" y="600"/>
                  </a:lnTo>
                  <a:lnTo>
                    <a:pt x="163432" y="408"/>
                  </a:lnTo>
                  <a:lnTo>
                    <a:pt x="182733" y="281"/>
                  </a:lnTo>
                  <a:lnTo>
                    <a:pt x="202235" y="364"/>
                  </a:lnTo>
                  <a:lnTo>
                    <a:pt x="221167" y="951"/>
                  </a:lnTo>
                  <a:lnTo>
                    <a:pt x="239169" y="2159"/>
                  </a:lnTo>
                  <a:lnTo>
                    <a:pt x="256712" y="3783"/>
                  </a:lnTo>
                  <a:lnTo>
                    <a:pt x="274865" y="5413"/>
                  </a:lnTo>
                  <a:lnTo>
                    <a:pt x="294183" y="6803"/>
                  </a:lnTo>
                  <a:lnTo>
                    <a:pt x="314247" y="7888"/>
                  </a:lnTo>
                  <a:lnTo>
                    <a:pt x="333962" y="8690"/>
                  </a:lnTo>
                  <a:lnTo>
                    <a:pt x="352708" y="9264"/>
                  </a:lnTo>
                  <a:lnTo>
                    <a:pt x="370362" y="9667"/>
                  </a:lnTo>
                  <a:lnTo>
                    <a:pt x="387052" y="9945"/>
                  </a:lnTo>
                  <a:lnTo>
                    <a:pt x="402977" y="10135"/>
                  </a:lnTo>
                  <a:lnTo>
                    <a:pt x="418333" y="10264"/>
                  </a:lnTo>
                  <a:lnTo>
                    <a:pt x="433278" y="10351"/>
                  </a:lnTo>
                  <a:lnTo>
                    <a:pt x="447936" y="10414"/>
                  </a:lnTo>
                  <a:lnTo>
                    <a:pt x="462394" y="10627"/>
                  </a:lnTo>
                  <a:lnTo>
                    <a:pt x="476715" y="11301"/>
                  </a:lnTo>
                  <a:lnTo>
                    <a:pt x="490948" y="12567"/>
                  </a:lnTo>
                  <a:lnTo>
                    <a:pt x="505287" y="14231"/>
                  </a:lnTo>
                  <a:lnTo>
                    <a:pt x="520059" y="15888"/>
                  </a:lnTo>
                  <a:lnTo>
                    <a:pt x="535403" y="17300"/>
                  </a:lnTo>
                  <a:lnTo>
                    <a:pt x="551132" y="18570"/>
                  </a:lnTo>
                  <a:lnTo>
                    <a:pt x="566844" y="20028"/>
                  </a:lnTo>
                  <a:lnTo>
                    <a:pt x="582306" y="21861"/>
                  </a:lnTo>
                  <a:lnTo>
                    <a:pt x="597621" y="24092"/>
                  </a:lnTo>
                  <a:lnTo>
                    <a:pt x="613123" y="26669"/>
                  </a:lnTo>
                  <a:lnTo>
                    <a:pt x="628993" y="29517"/>
                  </a:lnTo>
                  <a:lnTo>
                    <a:pt x="645092" y="32565"/>
                  </a:lnTo>
                  <a:lnTo>
                    <a:pt x="661060" y="35758"/>
                  </a:lnTo>
                  <a:lnTo>
                    <a:pt x="676698" y="39046"/>
                  </a:lnTo>
                  <a:lnTo>
                    <a:pt x="692133" y="42236"/>
                  </a:lnTo>
                  <a:lnTo>
                    <a:pt x="707715" y="44999"/>
                  </a:lnTo>
                  <a:lnTo>
                    <a:pt x="723639" y="47189"/>
                  </a:lnTo>
                  <a:lnTo>
                    <a:pt x="739775" y="48829"/>
                  </a:lnTo>
                  <a:lnTo>
                    <a:pt x="755767" y="50011"/>
                  </a:lnTo>
                  <a:lnTo>
                    <a:pt x="771421" y="50850"/>
                  </a:lnTo>
                  <a:lnTo>
                    <a:pt x="786867" y="51600"/>
                  </a:lnTo>
                  <a:lnTo>
                    <a:pt x="802457" y="52645"/>
                  </a:lnTo>
                  <a:lnTo>
                    <a:pt x="818386" y="54167"/>
                  </a:lnTo>
                  <a:lnTo>
                    <a:pt x="834525" y="56175"/>
                  </a:lnTo>
                  <a:lnTo>
                    <a:pt x="850519" y="58594"/>
                  </a:lnTo>
                  <a:lnTo>
                    <a:pt x="866175" y="61328"/>
                  </a:lnTo>
                  <a:lnTo>
                    <a:pt x="881621" y="64129"/>
                  </a:lnTo>
                  <a:lnTo>
                    <a:pt x="897212" y="66622"/>
                  </a:lnTo>
                  <a:lnTo>
                    <a:pt x="913146" y="68632"/>
                  </a:lnTo>
                  <a:lnTo>
                    <a:pt x="929458" y="70319"/>
                  </a:lnTo>
                  <a:lnTo>
                    <a:pt x="946101" y="72066"/>
                  </a:lnTo>
                  <a:lnTo>
                    <a:pt x="963001" y="74091"/>
                  </a:lnTo>
                  <a:lnTo>
                    <a:pt x="979927" y="76284"/>
                  </a:lnTo>
                  <a:lnTo>
                    <a:pt x="996518" y="78303"/>
                  </a:lnTo>
                  <a:lnTo>
                    <a:pt x="1012606" y="79963"/>
                  </a:lnTo>
                  <a:lnTo>
                    <a:pt x="1028358" y="81399"/>
                  </a:lnTo>
                  <a:lnTo>
                    <a:pt x="1044161" y="82970"/>
                  </a:lnTo>
                  <a:lnTo>
                    <a:pt x="1060236" y="84874"/>
                  </a:lnTo>
                  <a:lnTo>
                    <a:pt x="1076475" y="86984"/>
                  </a:lnTo>
                  <a:lnTo>
                    <a:pt x="1092537" y="88947"/>
                  </a:lnTo>
                  <a:lnTo>
                    <a:pt x="1108225" y="90563"/>
                  </a:lnTo>
                  <a:lnTo>
                    <a:pt x="1123292" y="91804"/>
                  </a:lnTo>
                  <a:lnTo>
                    <a:pt x="1139059" y="92846"/>
                  </a:lnTo>
                  <a:lnTo>
                    <a:pt x="1159142" y="93778"/>
                  </a:lnTo>
                  <a:lnTo>
                    <a:pt x="118972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790051" y="5074735"/>
              <a:ext cx="2" cy="505369"/>
            </a:xfrm>
            <a:custGeom>
              <a:avLst/>
              <a:gdLst/>
              <a:ahLst/>
              <a:cxnLst/>
              <a:rect l="0" t="0" r="0" b="0"/>
              <a:pathLst>
                <a:path w="2" h="505369">
                  <a:moveTo>
                    <a:pt x="0" y="0"/>
                  </a:moveTo>
                  <a:lnTo>
                    <a:pt x="0" y="11802"/>
                  </a:lnTo>
                  <a:lnTo>
                    <a:pt x="1" y="23572"/>
                  </a:lnTo>
                  <a:lnTo>
                    <a:pt x="1" y="36462"/>
                  </a:lnTo>
                  <a:lnTo>
                    <a:pt x="1" y="50311"/>
                  </a:lnTo>
                  <a:lnTo>
                    <a:pt x="1" y="64638"/>
                  </a:lnTo>
                  <a:lnTo>
                    <a:pt x="1" y="79117"/>
                  </a:lnTo>
                  <a:lnTo>
                    <a:pt x="1" y="93912"/>
                  </a:lnTo>
                  <a:lnTo>
                    <a:pt x="1" y="109584"/>
                  </a:lnTo>
                  <a:lnTo>
                    <a:pt x="1" y="126376"/>
                  </a:lnTo>
                  <a:lnTo>
                    <a:pt x="1" y="143906"/>
                  </a:lnTo>
                  <a:lnTo>
                    <a:pt x="1" y="161373"/>
                  </a:lnTo>
                  <a:lnTo>
                    <a:pt x="1" y="178322"/>
                  </a:lnTo>
                  <a:lnTo>
                    <a:pt x="1" y="195127"/>
                  </a:lnTo>
                  <a:lnTo>
                    <a:pt x="1" y="212769"/>
                  </a:lnTo>
                  <a:lnTo>
                    <a:pt x="1" y="231747"/>
                  </a:lnTo>
                  <a:lnTo>
                    <a:pt x="1" y="251918"/>
                  </a:lnTo>
                  <a:lnTo>
                    <a:pt x="1" y="272770"/>
                  </a:lnTo>
                  <a:lnTo>
                    <a:pt x="1" y="293914"/>
                  </a:lnTo>
                  <a:lnTo>
                    <a:pt x="1" y="315147"/>
                  </a:lnTo>
                  <a:lnTo>
                    <a:pt x="1" y="336381"/>
                  </a:lnTo>
                  <a:lnTo>
                    <a:pt x="1" y="357581"/>
                  </a:lnTo>
                  <a:lnTo>
                    <a:pt x="1" y="378579"/>
                  </a:lnTo>
                  <a:lnTo>
                    <a:pt x="1" y="399071"/>
                  </a:lnTo>
                  <a:lnTo>
                    <a:pt x="1" y="418915"/>
                  </a:lnTo>
                  <a:lnTo>
                    <a:pt x="1" y="437589"/>
                  </a:lnTo>
                  <a:lnTo>
                    <a:pt x="1" y="456047"/>
                  </a:lnTo>
                  <a:lnTo>
                    <a:pt x="0" y="477024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576375" y="5106321"/>
              <a:ext cx="161035" cy="412094"/>
            </a:xfrm>
            <a:custGeom>
              <a:avLst/>
              <a:gdLst/>
              <a:ahLst/>
              <a:cxnLst/>
              <a:rect l="0" t="0" r="0" b="0"/>
              <a:pathLst>
                <a:path w="161035" h="412094">
                  <a:moveTo>
                    <a:pt x="161034" y="273741"/>
                  </a:moveTo>
                  <a:lnTo>
                    <a:pt x="155166" y="279608"/>
                  </a:lnTo>
                  <a:lnTo>
                    <a:pt x="149602" y="285173"/>
                  </a:lnTo>
                  <a:lnTo>
                    <a:pt x="143803" y="290972"/>
                  </a:lnTo>
                  <a:lnTo>
                    <a:pt x="137722" y="297053"/>
                  </a:lnTo>
                  <a:lnTo>
                    <a:pt x="131392" y="303383"/>
                  </a:lnTo>
                  <a:lnTo>
                    <a:pt x="124864" y="309911"/>
                  </a:lnTo>
                  <a:lnTo>
                    <a:pt x="118188" y="316587"/>
                  </a:lnTo>
                  <a:lnTo>
                    <a:pt x="111406" y="323370"/>
                  </a:lnTo>
                  <a:lnTo>
                    <a:pt x="104548" y="330232"/>
                  </a:lnTo>
                  <a:lnTo>
                    <a:pt x="97638" y="337314"/>
                  </a:lnTo>
                  <a:lnTo>
                    <a:pt x="90693" y="344907"/>
                  </a:lnTo>
                  <a:lnTo>
                    <a:pt x="83719" y="353125"/>
                  </a:lnTo>
                  <a:lnTo>
                    <a:pt x="76561" y="361764"/>
                  </a:lnTo>
                  <a:lnTo>
                    <a:pt x="68916" y="370408"/>
                  </a:lnTo>
                  <a:lnTo>
                    <a:pt x="60659" y="378815"/>
                  </a:lnTo>
                  <a:lnTo>
                    <a:pt x="51825" y="386917"/>
                  </a:lnTo>
                  <a:lnTo>
                    <a:pt x="42516" y="394737"/>
                  </a:lnTo>
                  <a:lnTo>
                    <a:pt x="32859" y="402303"/>
                  </a:lnTo>
                  <a:lnTo>
                    <a:pt x="23443" y="408686"/>
                  </a:lnTo>
                  <a:lnTo>
                    <a:pt x="15267" y="412093"/>
                  </a:lnTo>
                  <a:lnTo>
                    <a:pt x="8779" y="411782"/>
                  </a:lnTo>
                  <a:lnTo>
                    <a:pt x="4087" y="407977"/>
                  </a:lnTo>
                  <a:lnTo>
                    <a:pt x="1222" y="401304"/>
                  </a:lnTo>
                  <a:lnTo>
                    <a:pt x="0" y="392441"/>
                  </a:lnTo>
                  <a:lnTo>
                    <a:pt x="109" y="381816"/>
                  </a:lnTo>
                  <a:lnTo>
                    <a:pt x="1228" y="369587"/>
                  </a:lnTo>
                  <a:lnTo>
                    <a:pt x="3083" y="355966"/>
                  </a:lnTo>
                  <a:lnTo>
                    <a:pt x="5460" y="341231"/>
                  </a:lnTo>
                  <a:lnTo>
                    <a:pt x="8199" y="325657"/>
                  </a:lnTo>
                  <a:lnTo>
                    <a:pt x="11188" y="309483"/>
                  </a:lnTo>
                  <a:lnTo>
                    <a:pt x="14347" y="293215"/>
                  </a:lnTo>
                  <a:lnTo>
                    <a:pt x="17621" y="277599"/>
                  </a:lnTo>
                  <a:lnTo>
                    <a:pt x="20972" y="262982"/>
                  </a:lnTo>
                  <a:lnTo>
                    <a:pt x="24376" y="249201"/>
                  </a:lnTo>
                  <a:lnTo>
                    <a:pt x="27815" y="235792"/>
                  </a:lnTo>
                  <a:lnTo>
                    <a:pt x="31277" y="222424"/>
                  </a:lnTo>
                  <a:lnTo>
                    <a:pt x="34755" y="208629"/>
                  </a:lnTo>
                  <a:lnTo>
                    <a:pt x="38243" y="193756"/>
                  </a:lnTo>
                  <a:lnTo>
                    <a:pt x="41739" y="177562"/>
                  </a:lnTo>
                  <a:lnTo>
                    <a:pt x="45239" y="160463"/>
                  </a:lnTo>
                  <a:lnTo>
                    <a:pt x="48742" y="143300"/>
                  </a:lnTo>
                  <a:lnTo>
                    <a:pt x="52248" y="126579"/>
                  </a:lnTo>
                  <a:lnTo>
                    <a:pt x="55754" y="110610"/>
                  </a:lnTo>
                  <a:lnTo>
                    <a:pt x="59262" y="95659"/>
                  </a:lnTo>
                  <a:lnTo>
                    <a:pt x="62766" y="81756"/>
                  </a:lnTo>
                  <a:lnTo>
                    <a:pt x="66114" y="68630"/>
                  </a:lnTo>
                  <a:lnTo>
                    <a:pt x="69338" y="54224"/>
                  </a:lnTo>
                  <a:lnTo>
                    <a:pt x="72722" y="33917"/>
                  </a:lnTo>
                  <a:lnTo>
                    <a:pt x="768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289573" y="2747937"/>
              <a:ext cx="311174" cy="2029588"/>
            </a:xfrm>
            <a:custGeom>
              <a:avLst/>
              <a:gdLst/>
              <a:ahLst/>
              <a:cxnLst/>
              <a:rect l="0" t="0" r="0" b="0"/>
              <a:pathLst>
                <a:path w="311174" h="2029588">
                  <a:moveTo>
                    <a:pt x="311173" y="0"/>
                  </a:moveTo>
                  <a:lnTo>
                    <a:pt x="308306" y="11736"/>
                  </a:lnTo>
                  <a:lnTo>
                    <a:pt x="306164" y="22864"/>
                  </a:lnTo>
                  <a:lnTo>
                    <a:pt x="304547" y="34467"/>
                  </a:lnTo>
                  <a:lnTo>
                    <a:pt x="302848" y="46801"/>
                  </a:lnTo>
                  <a:lnTo>
                    <a:pt x="300054" y="60110"/>
                  </a:lnTo>
                  <a:lnTo>
                    <a:pt x="295711" y="74419"/>
                  </a:lnTo>
                  <a:lnTo>
                    <a:pt x="290339" y="89597"/>
                  </a:lnTo>
                  <a:lnTo>
                    <a:pt x="285110" y="105458"/>
                  </a:lnTo>
                  <a:lnTo>
                    <a:pt x="280704" y="121820"/>
                  </a:lnTo>
                  <a:lnTo>
                    <a:pt x="277122" y="138212"/>
                  </a:lnTo>
                  <a:lnTo>
                    <a:pt x="273961" y="153910"/>
                  </a:lnTo>
                  <a:lnTo>
                    <a:pt x="270919" y="168590"/>
                  </a:lnTo>
                  <a:lnTo>
                    <a:pt x="268012" y="182752"/>
                  </a:lnTo>
                  <a:lnTo>
                    <a:pt x="265498" y="197481"/>
                  </a:lnTo>
                  <a:lnTo>
                    <a:pt x="263505" y="213353"/>
                  </a:lnTo>
                  <a:lnTo>
                    <a:pt x="262010" y="230118"/>
                  </a:lnTo>
                  <a:lnTo>
                    <a:pt x="260931" y="246998"/>
                  </a:lnTo>
                  <a:lnTo>
                    <a:pt x="260167" y="263514"/>
                  </a:lnTo>
                  <a:lnTo>
                    <a:pt x="259466" y="279842"/>
                  </a:lnTo>
                  <a:lnTo>
                    <a:pt x="258457" y="296623"/>
                  </a:lnTo>
                  <a:lnTo>
                    <a:pt x="256962" y="314198"/>
                  </a:lnTo>
                  <a:lnTo>
                    <a:pt x="255143" y="332271"/>
                  </a:lnTo>
                  <a:lnTo>
                    <a:pt x="253383" y="350110"/>
                  </a:lnTo>
                  <a:lnTo>
                    <a:pt x="251900" y="367308"/>
                  </a:lnTo>
                  <a:lnTo>
                    <a:pt x="250584" y="384112"/>
                  </a:lnTo>
                  <a:lnTo>
                    <a:pt x="249094" y="401221"/>
                  </a:lnTo>
                  <a:lnTo>
                    <a:pt x="247244" y="419019"/>
                  </a:lnTo>
                  <a:lnTo>
                    <a:pt x="245172" y="437244"/>
                  </a:lnTo>
                  <a:lnTo>
                    <a:pt x="243234" y="455186"/>
                  </a:lnTo>
                  <a:lnTo>
                    <a:pt x="241628" y="472458"/>
                  </a:lnTo>
                  <a:lnTo>
                    <a:pt x="240228" y="489481"/>
                  </a:lnTo>
                  <a:lnTo>
                    <a:pt x="238682" y="507270"/>
                  </a:lnTo>
                  <a:lnTo>
                    <a:pt x="236793" y="526337"/>
                  </a:lnTo>
                  <a:lnTo>
                    <a:pt x="234695" y="546229"/>
                  </a:lnTo>
                  <a:lnTo>
                    <a:pt x="232740" y="565828"/>
                  </a:lnTo>
                  <a:lnTo>
                    <a:pt x="231128" y="584495"/>
                  </a:lnTo>
                  <a:lnTo>
                    <a:pt x="229893" y="602097"/>
                  </a:lnTo>
                  <a:lnTo>
                    <a:pt x="228990" y="618750"/>
                  </a:lnTo>
                  <a:lnTo>
                    <a:pt x="228342" y="634652"/>
                  </a:lnTo>
                  <a:lnTo>
                    <a:pt x="227721" y="649992"/>
                  </a:lnTo>
                  <a:lnTo>
                    <a:pt x="226765" y="664927"/>
                  </a:lnTo>
                  <a:lnTo>
                    <a:pt x="225306" y="679577"/>
                  </a:lnTo>
                  <a:lnTo>
                    <a:pt x="223511" y="694030"/>
                  </a:lnTo>
                  <a:lnTo>
                    <a:pt x="221766" y="708348"/>
                  </a:lnTo>
                  <a:lnTo>
                    <a:pt x="220298" y="722575"/>
                  </a:lnTo>
                  <a:lnTo>
                    <a:pt x="219162" y="736740"/>
                  </a:lnTo>
                  <a:lnTo>
                    <a:pt x="218324" y="750862"/>
                  </a:lnTo>
                  <a:lnTo>
                    <a:pt x="217722" y="764957"/>
                  </a:lnTo>
                  <a:lnTo>
                    <a:pt x="217132" y="779033"/>
                  </a:lnTo>
                  <a:lnTo>
                    <a:pt x="216195" y="793096"/>
                  </a:lnTo>
                  <a:lnTo>
                    <a:pt x="214750" y="807165"/>
                  </a:lnTo>
                  <a:lnTo>
                    <a:pt x="212963" y="821733"/>
                  </a:lnTo>
                  <a:lnTo>
                    <a:pt x="211225" y="837723"/>
                  </a:lnTo>
                  <a:lnTo>
                    <a:pt x="209761" y="855513"/>
                  </a:lnTo>
                  <a:lnTo>
                    <a:pt x="208628" y="874512"/>
                  </a:lnTo>
                  <a:lnTo>
                    <a:pt x="207792" y="893497"/>
                  </a:lnTo>
                  <a:lnTo>
                    <a:pt x="207196" y="911744"/>
                  </a:lnTo>
                  <a:lnTo>
                    <a:pt x="206779" y="929062"/>
                  </a:lnTo>
                  <a:lnTo>
                    <a:pt x="206491" y="945524"/>
                  </a:lnTo>
                  <a:lnTo>
                    <a:pt x="206290" y="961297"/>
                  </a:lnTo>
                  <a:lnTo>
                    <a:pt x="205984" y="976550"/>
                  </a:lnTo>
                  <a:lnTo>
                    <a:pt x="205246" y="991427"/>
                  </a:lnTo>
                  <a:lnTo>
                    <a:pt x="203936" y="1006052"/>
                  </a:lnTo>
                  <a:lnTo>
                    <a:pt x="202242" y="1020998"/>
                  </a:lnTo>
                  <a:lnTo>
                    <a:pt x="200567" y="1037244"/>
                  </a:lnTo>
                  <a:lnTo>
                    <a:pt x="199141" y="1055200"/>
                  </a:lnTo>
                  <a:lnTo>
                    <a:pt x="197864" y="1074142"/>
                  </a:lnTo>
                  <a:lnTo>
                    <a:pt x="196399" y="1092556"/>
                  </a:lnTo>
                  <a:lnTo>
                    <a:pt x="194567" y="1109607"/>
                  </a:lnTo>
                  <a:lnTo>
                    <a:pt x="192506" y="1125307"/>
                  </a:lnTo>
                  <a:lnTo>
                    <a:pt x="190576" y="1140144"/>
                  </a:lnTo>
                  <a:lnTo>
                    <a:pt x="188976" y="1154529"/>
                  </a:lnTo>
                  <a:lnTo>
                    <a:pt x="187579" y="1168700"/>
                  </a:lnTo>
                  <a:lnTo>
                    <a:pt x="186035" y="1182776"/>
                  </a:lnTo>
                  <a:lnTo>
                    <a:pt x="184149" y="1196828"/>
                  </a:lnTo>
                  <a:lnTo>
                    <a:pt x="182051" y="1211372"/>
                  </a:lnTo>
                  <a:lnTo>
                    <a:pt x="180096" y="1227340"/>
                  </a:lnTo>
                  <a:lnTo>
                    <a:pt x="178480" y="1245125"/>
                  </a:lnTo>
                  <a:lnTo>
                    <a:pt x="177073" y="1264629"/>
                  </a:lnTo>
                  <a:lnTo>
                    <a:pt x="175521" y="1285550"/>
                  </a:lnTo>
                  <a:lnTo>
                    <a:pt x="173629" y="1307537"/>
                  </a:lnTo>
                  <a:lnTo>
                    <a:pt x="171529" y="1329808"/>
                  </a:lnTo>
                  <a:lnTo>
                    <a:pt x="169572" y="1351212"/>
                  </a:lnTo>
                  <a:lnTo>
                    <a:pt x="167955" y="1371200"/>
                  </a:lnTo>
                  <a:lnTo>
                    <a:pt x="166546" y="1390075"/>
                  </a:lnTo>
                  <a:lnTo>
                    <a:pt x="164994" y="1408672"/>
                  </a:lnTo>
                  <a:lnTo>
                    <a:pt x="163102" y="1427514"/>
                  </a:lnTo>
                  <a:lnTo>
                    <a:pt x="161002" y="1446461"/>
                  </a:lnTo>
                  <a:lnTo>
                    <a:pt x="159044" y="1464896"/>
                  </a:lnTo>
                  <a:lnTo>
                    <a:pt x="157431" y="1482504"/>
                  </a:lnTo>
                  <a:lnTo>
                    <a:pt x="156195" y="1499754"/>
                  </a:lnTo>
                  <a:lnTo>
                    <a:pt x="155291" y="1517696"/>
                  </a:lnTo>
                  <a:lnTo>
                    <a:pt x="154644" y="1536875"/>
                  </a:lnTo>
                  <a:lnTo>
                    <a:pt x="154023" y="1557181"/>
                  </a:lnTo>
                  <a:lnTo>
                    <a:pt x="153066" y="1578122"/>
                  </a:lnTo>
                  <a:lnTo>
                    <a:pt x="151606" y="1599327"/>
                  </a:lnTo>
                  <a:lnTo>
                    <a:pt x="149811" y="1620600"/>
                  </a:lnTo>
                  <a:lnTo>
                    <a:pt x="148066" y="1641861"/>
                  </a:lnTo>
                  <a:lnTo>
                    <a:pt x="146594" y="1663080"/>
                  </a:lnTo>
                  <a:lnTo>
                    <a:pt x="145285" y="1684089"/>
                  </a:lnTo>
                  <a:lnTo>
                    <a:pt x="143799" y="1704589"/>
                  </a:lnTo>
                  <a:lnTo>
                    <a:pt x="141953" y="1724456"/>
                  </a:lnTo>
                  <a:lnTo>
                    <a:pt x="139883" y="1743733"/>
                  </a:lnTo>
                  <a:lnTo>
                    <a:pt x="137946" y="1762524"/>
                  </a:lnTo>
                  <a:lnTo>
                    <a:pt x="136342" y="1780946"/>
                  </a:lnTo>
                  <a:lnTo>
                    <a:pt x="134943" y="1799099"/>
                  </a:lnTo>
                  <a:lnTo>
                    <a:pt x="133396" y="1817060"/>
                  </a:lnTo>
                  <a:lnTo>
                    <a:pt x="131508" y="1834885"/>
                  </a:lnTo>
                  <a:lnTo>
                    <a:pt x="129410" y="1852450"/>
                  </a:lnTo>
                  <a:lnTo>
                    <a:pt x="127455" y="1869477"/>
                  </a:lnTo>
                  <a:lnTo>
                    <a:pt x="125839" y="1885853"/>
                  </a:lnTo>
                  <a:lnTo>
                    <a:pt x="124431" y="1901460"/>
                  </a:lnTo>
                  <a:lnTo>
                    <a:pt x="122879" y="1916101"/>
                  </a:lnTo>
                  <a:lnTo>
                    <a:pt x="120987" y="1929770"/>
                  </a:lnTo>
                  <a:lnTo>
                    <a:pt x="118886" y="1942764"/>
                  </a:lnTo>
                  <a:lnTo>
                    <a:pt x="116930" y="1955571"/>
                  </a:lnTo>
                  <a:lnTo>
                    <a:pt x="115312" y="1968485"/>
                  </a:lnTo>
                  <a:lnTo>
                    <a:pt x="113904" y="1981448"/>
                  </a:lnTo>
                  <a:lnTo>
                    <a:pt x="112351" y="1994159"/>
                  </a:lnTo>
                  <a:lnTo>
                    <a:pt x="110450" y="2006429"/>
                  </a:lnTo>
                  <a:lnTo>
                    <a:pt x="107982" y="2017424"/>
                  </a:lnTo>
                  <a:lnTo>
                    <a:pt x="103920" y="2025450"/>
                  </a:lnTo>
                  <a:lnTo>
                    <a:pt x="98129" y="2029479"/>
                  </a:lnTo>
                  <a:lnTo>
                    <a:pt x="92304" y="2029587"/>
                  </a:lnTo>
                  <a:lnTo>
                    <a:pt x="87010" y="2026533"/>
                  </a:lnTo>
                  <a:lnTo>
                    <a:pt x="82233" y="2020826"/>
                  </a:lnTo>
                  <a:lnTo>
                    <a:pt x="77850" y="2012529"/>
                  </a:lnTo>
                  <a:lnTo>
                    <a:pt x="73741" y="2001885"/>
                  </a:lnTo>
                  <a:lnTo>
                    <a:pt x="69658" y="1989320"/>
                  </a:lnTo>
                  <a:lnTo>
                    <a:pt x="65230" y="1975285"/>
                  </a:lnTo>
                  <a:lnTo>
                    <a:pt x="60290" y="1960178"/>
                  </a:lnTo>
                  <a:lnTo>
                    <a:pt x="55007" y="1944473"/>
                  </a:lnTo>
                  <a:lnTo>
                    <a:pt x="49768" y="1928710"/>
                  </a:lnTo>
                  <a:lnTo>
                    <a:pt x="44797" y="1913186"/>
                  </a:lnTo>
                  <a:lnTo>
                    <a:pt x="39985" y="1897982"/>
                  </a:lnTo>
                  <a:lnTo>
                    <a:pt x="34995" y="1883079"/>
                  </a:lnTo>
                  <a:lnTo>
                    <a:pt x="29637" y="1868426"/>
                  </a:lnTo>
                  <a:lnTo>
                    <a:pt x="23887" y="1854126"/>
                  </a:lnTo>
                  <a:lnTo>
                    <a:pt x="17794" y="1840436"/>
                  </a:lnTo>
                  <a:lnTo>
                    <a:pt x="11450" y="1827515"/>
                  </a:lnTo>
                  <a:lnTo>
                    <a:pt x="5544" y="1817750"/>
                  </a:lnTo>
                  <a:lnTo>
                    <a:pt x="1521" y="1814152"/>
                  </a:lnTo>
                  <a:lnTo>
                    <a:pt x="0" y="1815703"/>
                  </a:lnTo>
                  <a:lnTo>
                    <a:pt x="394" y="1820810"/>
                  </a:lnTo>
                  <a:lnTo>
                    <a:pt x="2003" y="1828492"/>
                  </a:lnTo>
                  <a:lnTo>
                    <a:pt x="4352" y="1838069"/>
                  </a:lnTo>
                  <a:lnTo>
                    <a:pt x="7311" y="1849017"/>
                  </a:lnTo>
                  <a:lnTo>
                    <a:pt x="11013" y="1860936"/>
                  </a:lnTo>
                  <a:lnTo>
                    <a:pt x="15481" y="1873528"/>
                  </a:lnTo>
                  <a:lnTo>
                    <a:pt x="20457" y="1886417"/>
                  </a:lnTo>
                  <a:lnTo>
                    <a:pt x="25493" y="1899149"/>
                  </a:lnTo>
                  <a:lnTo>
                    <a:pt x="30330" y="1911493"/>
                  </a:lnTo>
                  <a:lnTo>
                    <a:pt x="35053" y="1923409"/>
                  </a:lnTo>
                  <a:lnTo>
                    <a:pt x="39985" y="1934952"/>
                  </a:lnTo>
                  <a:lnTo>
                    <a:pt x="45299" y="1946201"/>
                  </a:lnTo>
                  <a:lnTo>
                    <a:pt x="50851" y="1957232"/>
                  </a:lnTo>
                  <a:lnTo>
                    <a:pt x="56278" y="1968106"/>
                  </a:lnTo>
                  <a:lnTo>
                    <a:pt x="61379" y="1978848"/>
                  </a:lnTo>
                  <a:lnTo>
                    <a:pt x="66303" y="1988665"/>
                  </a:lnTo>
                  <a:lnTo>
                    <a:pt x="72233" y="1995794"/>
                  </a:lnTo>
                  <a:lnTo>
                    <a:pt x="79600" y="1999148"/>
                  </a:lnTo>
                  <a:lnTo>
                    <a:pt x="87017" y="1998800"/>
                  </a:lnTo>
                  <a:lnTo>
                    <a:pt x="94169" y="1995466"/>
                  </a:lnTo>
                  <a:lnTo>
                    <a:pt x="101322" y="1989922"/>
                  </a:lnTo>
                  <a:lnTo>
                    <a:pt x="108888" y="1982806"/>
                  </a:lnTo>
                  <a:lnTo>
                    <a:pt x="117054" y="1974596"/>
                  </a:lnTo>
                  <a:lnTo>
                    <a:pt x="125808" y="1965634"/>
                  </a:lnTo>
                  <a:lnTo>
                    <a:pt x="135052" y="1956161"/>
                  </a:lnTo>
                  <a:lnTo>
                    <a:pt x="144670" y="1946345"/>
                  </a:lnTo>
                  <a:lnTo>
                    <a:pt x="154397" y="1936465"/>
                  </a:lnTo>
                  <a:lnTo>
                    <a:pt x="163846" y="1926902"/>
                  </a:lnTo>
                  <a:lnTo>
                    <a:pt x="172832" y="1917844"/>
                  </a:lnTo>
                  <a:lnTo>
                    <a:pt x="181510" y="1909455"/>
                  </a:lnTo>
                  <a:lnTo>
                    <a:pt x="190256" y="1901967"/>
                  </a:lnTo>
                  <a:lnTo>
                    <a:pt x="199296" y="1895402"/>
                  </a:lnTo>
                  <a:lnTo>
                    <a:pt x="208844" y="1889314"/>
                  </a:lnTo>
                  <a:lnTo>
                    <a:pt x="219173" y="1882917"/>
                  </a:lnTo>
                  <a:lnTo>
                    <a:pt x="230345" y="1875800"/>
                  </a:lnTo>
                  <a:lnTo>
                    <a:pt x="242104" y="1868221"/>
                  </a:lnTo>
                  <a:lnTo>
                    <a:pt x="253988" y="1860893"/>
                  </a:lnTo>
                  <a:lnTo>
                    <a:pt x="265707" y="1854228"/>
                  </a:lnTo>
                  <a:lnTo>
                    <a:pt x="276714" y="1848449"/>
                  </a:lnTo>
                  <a:lnTo>
                    <a:pt x="287210" y="1843181"/>
                  </a:lnTo>
                  <a:lnTo>
                    <a:pt x="298114" y="1837967"/>
                  </a:lnTo>
                  <a:lnTo>
                    <a:pt x="311173" y="18319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148020" y="5032621"/>
              <a:ext cx="216667" cy="505369"/>
            </a:xfrm>
            <a:custGeom>
              <a:avLst/>
              <a:gdLst/>
              <a:ahLst/>
              <a:cxnLst/>
              <a:rect l="0" t="0" r="0" b="0"/>
              <a:pathLst>
                <a:path w="216667" h="505369">
                  <a:moveTo>
                    <a:pt x="200042" y="0"/>
                  </a:moveTo>
                  <a:lnTo>
                    <a:pt x="194174" y="5868"/>
                  </a:lnTo>
                  <a:lnTo>
                    <a:pt x="188610" y="11432"/>
                  </a:lnTo>
                  <a:lnTo>
                    <a:pt x="182801" y="17223"/>
                  </a:lnTo>
                  <a:lnTo>
                    <a:pt x="176375" y="22958"/>
                  </a:lnTo>
                  <a:lnTo>
                    <a:pt x="168749" y="27991"/>
                  </a:lnTo>
                  <a:lnTo>
                    <a:pt x="159718" y="32008"/>
                  </a:lnTo>
                  <a:lnTo>
                    <a:pt x="149565" y="34860"/>
                  </a:lnTo>
                  <a:lnTo>
                    <a:pt x="138837" y="36401"/>
                  </a:lnTo>
                  <a:lnTo>
                    <a:pt x="127916" y="36697"/>
                  </a:lnTo>
                  <a:lnTo>
                    <a:pt x="116823" y="36118"/>
                  </a:lnTo>
                  <a:lnTo>
                    <a:pt x="105317" y="35206"/>
                  </a:lnTo>
                  <a:lnTo>
                    <a:pt x="93287" y="34300"/>
                  </a:lnTo>
                  <a:lnTo>
                    <a:pt x="80920" y="33373"/>
                  </a:lnTo>
                  <a:lnTo>
                    <a:pt x="68612" y="32145"/>
                  </a:lnTo>
                  <a:lnTo>
                    <a:pt x="56602" y="30490"/>
                  </a:lnTo>
                  <a:lnTo>
                    <a:pt x="45436" y="29227"/>
                  </a:lnTo>
                  <a:lnTo>
                    <a:pt x="36002" y="29962"/>
                  </a:lnTo>
                  <a:lnTo>
                    <a:pt x="28626" y="33432"/>
                  </a:lnTo>
                  <a:lnTo>
                    <a:pt x="23149" y="39715"/>
                  </a:lnTo>
                  <a:lnTo>
                    <a:pt x="19217" y="48675"/>
                  </a:lnTo>
                  <a:lnTo>
                    <a:pt x="16456" y="59924"/>
                  </a:lnTo>
                  <a:lnTo>
                    <a:pt x="14547" y="72815"/>
                  </a:lnTo>
                  <a:lnTo>
                    <a:pt x="13241" y="86580"/>
                  </a:lnTo>
                  <a:lnTo>
                    <a:pt x="12358" y="100715"/>
                  </a:lnTo>
                  <a:lnTo>
                    <a:pt x="11930" y="114962"/>
                  </a:lnTo>
                  <a:lnTo>
                    <a:pt x="12175" y="129212"/>
                  </a:lnTo>
                  <a:lnTo>
                    <a:pt x="13152" y="143428"/>
                  </a:lnTo>
                  <a:lnTo>
                    <a:pt x="14623" y="157603"/>
                  </a:lnTo>
                  <a:lnTo>
                    <a:pt x="16149" y="171741"/>
                  </a:lnTo>
                  <a:lnTo>
                    <a:pt x="17470" y="185849"/>
                  </a:lnTo>
                  <a:lnTo>
                    <a:pt x="18509" y="199937"/>
                  </a:lnTo>
                  <a:lnTo>
                    <a:pt x="19281" y="214009"/>
                  </a:lnTo>
                  <a:lnTo>
                    <a:pt x="19857" y="228004"/>
                  </a:lnTo>
                  <a:lnTo>
                    <a:pt x="21072" y="239626"/>
                  </a:lnTo>
                  <a:lnTo>
                    <a:pt x="23700" y="245405"/>
                  </a:lnTo>
                  <a:lnTo>
                    <a:pt x="27242" y="245464"/>
                  </a:lnTo>
                  <a:lnTo>
                    <a:pt x="31528" y="241524"/>
                  </a:lnTo>
                  <a:lnTo>
                    <a:pt x="36483" y="235242"/>
                  </a:lnTo>
                  <a:lnTo>
                    <a:pt x="41999" y="227905"/>
                  </a:lnTo>
                  <a:lnTo>
                    <a:pt x="47955" y="220240"/>
                  </a:lnTo>
                  <a:lnTo>
                    <a:pt x="54403" y="212735"/>
                  </a:lnTo>
                  <a:lnTo>
                    <a:pt x="61558" y="205812"/>
                  </a:lnTo>
                  <a:lnTo>
                    <a:pt x="69481" y="199632"/>
                  </a:lnTo>
                  <a:lnTo>
                    <a:pt x="78089" y="194473"/>
                  </a:lnTo>
                  <a:lnTo>
                    <a:pt x="87245" y="190827"/>
                  </a:lnTo>
                  <a:lnTo>
                    <a:pt x="96812" y="188817"/>
                  </a:lnTo>
                  <a:lnTo>
                    <a:pt x="106677" y="188262"/>
                  </a:lnTo>
                  <a:lnTo>
                    <a:pt x="116753" y="188868"/>
                  </a:lnTo>
                  <a:lnTo>
                    <a:pt x="126969" y="190356"/>
                  </a:lnTo>
                  <a:lnTo>
                    <a:pt x="137117" y="192809"/>
                  </a:lnTo>
                  <a:lnTo>
                    <a:pt x="146857" y="196657"/>
                  </a:lnTo>
                  <a:lnTo>
                    <a:pt x="156039" y="202024"/>
                  </a:lnTo>
                  <a:lnTo>
                    <a:pt x="164679" y="208746"/>
                  </a:lnTo>
                  <a:lnTo>
                    <a:pt x="172869" y="216553"/>
                  </a:lnTo>
                  <a:lnTo>
                    <a:pt x="180708" y="225185"/>
                  </a:lnTo>
                  <a:lnTo>
                    <a:pt x="188127" y="234743"/>
                  </a:lnTo>
                  <a:lnTo>
                    <a:pt x="194890" y="245669"/>
                  </a:lnTo>
                  <a:lnTo>
                    <a:pt x="200918" y="258099"/>
                  </a:lnTo>
                  <a:lnTo>
                    <a:pt x="206119" y="272040"/>
                  </a:lnTo>
                  <a:lnTo>
                    <a:pt x="210315" y="287532"/>
                  </a:lnTo>
                  <a:lnTo>
                    <a:pt x="213502" y="304426"/>
                  </a:lnTo>
                  <a:lnTo>
                    <a:pt x="215659" y="321973"/>
                  </a:lnTo>
                  <a:lnTo>
                    <a:pt x="216666" y="338979"/>
                  </a:lnTo>
                  <a:lnTo>
                    <a:pt x="216561" y="354821"/>
                  </a:lnTo>
                  <a:lnTo>
                    <a:pt x="215357" y="369572"/>
                  </a:lnTo>
                  <a:lnTo>
                    <a:pt x="212953" y="383708"/>
                  </a:lnTo>
                  <a:lnTo>
                    <a:pt x="209406" y="397585"/>
                  </a:lnTo>
                  <a:lnTo>
                    <a:pt x="204738" y="411229"/>
                  </a:lnTo>
                  <a:lnTo>
                    <a:pt x="198855" y="424412"/>
                  </a:lnTo>
                  <a:lnTo>
                    <a:pt x="191818" y="437025"/>
                  </a:lnTo>
                  <a:lnTo>
                    <a:pt x="183654" y="448938"/>
                  </a:lnTo>
                  <a:lnTo>
                    <a:pt x="174271" y="459941"/>
                  </a:lnTo>
                  <a:lnTo>
                    <a:pt x="163730" y="469995"/>
                  </a:lnTo>
                  <a:lnTo>
                    <a:pt x="152060" y="478899"/>
                  </a:lnTo>
                  <a:lnTo>
                    <a:pt x="139170" y="486209"/>
                  </a:lnTo>
                  <a:lnTo>
                    <a:pt x="125127" y="491830"/>
                  </a:lnTo>
                  <a:lnTo>
                    <a:pt x="110121" y="495962"/>
                  </a:lnTo>
                  <a:lnTo>
                    <a:pt x="94371" y="498908"/>
                  </a:lnTo>
                  <a:lnTo>
                    <a:pt x="78091" y="500968"/>
                  </a:lnTo>
                  <a:lnTo>
                    <a:pt x="62004" y="502391"/>
                  </a:lnTo>
                  <a:lnTo>
                    <a:pt x="45657" y="503518"/>
                  </a:lnTo>
                  <a:lnTo>
                    <a:pt x="26498" y="504454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0" name="Freeform 119"/>
          <p:cNvSpPr/>
          <p:nvPr/>
        </p:nvSpPr>
        <p:spPr>
          <a:xfrm>
            <a:off x="3687573" y="1050504"/>
            <a:ext cx="183021" cy="560357"/>
          </a:xfrm>
          <a:custGeom>
            <a:avLst/>
            <a:gdLst/>
            <a:ahLst/>
            <a:cxnLst/>
            <a:rect l="0" t="0" r="0" b="0"/>
            <a:pathLst>
              <a:path w="183021" h="560357">
                <a:moveTo>
                  <a:pt x="165857" y="191858"/>
                </a:moveTo>
                <a:lnTo>
                  <a:pt x="168790" y="180123"/>
                </a:lnTo>
                <a:lnTo>
                  <a:pt x="171572" y="168994"/>
                </a:lnTo>
                <a:lnTo>
                  <a:pt x="174468" y="157396"/>
                </a:lnTo>
                <a:lnTo>
                  <a:pt x="177335" y="145235"/>
                </a:lnTo>
                <a:lnTo>
                  <a:pt x="179852" y="132575"/>
                </a:lnTo>
                <a:lnTo>
                  <a:pt x="181853" y="119523"/>
                </a:lnTo>
                <a:lnTo>
                  <a:pt x="183020" y="106344"/>
                </a:lnTo>
                <a:lnTo>
                  <a:pt x="182819" y="93427"/>
                </a:lnTo>
                <a:lnTo>
                  <a:pt x="181085" y="80970"/>
                </a:lnTo>
                <a:lnTo>
                  <a:pt x="177970" y="69149"/>
                </a:lnTo>
                <a:lnTo>
                  <a:pt x="173745" y="58204"/>
                </a:lnTo>
                <a:lnTo>
                  <a:pt x="168679" y="48175"/>
                </a:lnTo>
                <a:lnTo>
                  <a:pt x="162840" y="38947"/>
                </a:lnTo>
                <a:lnTo>
                  <a:pt x="156096" y="30355"/>
                </a:lnTo>
                <a:lnTo>
                  <a:pt x="148447" y="22246"/>
                </a:lnTo>
                <a:lnTo>
                  <a:pt x="139854" y="14815"/>
                </a:lnTo>
                <a:lnTo>
                  <a:pt x="130175" y="8576"/>
                </a:lnTo>
                <a:lnTo>
                  <a:pt x="119443" y="3726"/>
                </a:lnTo>
                <a:lnTo>
                  <a:pt x="107981" y="640"/>
                </a:lnTo>
                <a:lnTo>
                  <a:pt x="96296" y="0"/>
                </a:lnTo>
                <a:lnTo>
                  <a:pt x="84702" y="1946"/>
                </a:lnTo>
                <a:lnTo>
                  <a:pt x="73478" y="6168"/>
                </a:lnTo>
                <a:lnTo>
                  <a:pt x="62941" y="12200"/>
                </a:lnTo>
                <a:lnTo>
                  <a:pt x="53188" y="19589"/>
                </a:lnTo>
                <a:lnTo>
                  <a:pt x="44149" y="28124"/>
                </a:lnTo>
                <a:lnTo>
                  <a:pt x="35683" y="37820"/>
                </a:lnTo>
                <a:lnTo>
                  <a:pt x="27659" y="48597"/>
                </a:lnTo>
                <a:lnTo>
                  <a:pt x="20285" y="60273"/>
                </a:lnTo>
                <a:lnTo>
                  <a:pt x="14083" y="72642"/>
                </a:lnTo>
                <a:lnTo>
                  <a:pt x="9245" y="85520"/>
                </a:lnTo>
                <a:lnTo>
                  <a:pt x="5658" y="98762"/>
                </a:lnTo>
                <a:lnTo>
                  <a:pt x="3084" y="112258"/>
                </a:lnTo>
                <a:lnTo>
                  <a:pt x="1282" y="125929"/>
                </a:lnTo>
                <a:lnTo>
                  <a:pt x="206" y="139719"/>
                </a:lnTo>
                <a:lnTo>
                  <a:pt x="0" y="153591"/>
                </a:lnTo>
                <a:lnTo>
                  <a:pt x="672" y="167512"/>
                </a:lnTo>
                <a:lnTo>
                  <a:pt x="2105" y="181303"/>
                </a:lnTo>
                <a:lnTo>
                  <a:pt x="4138" y="194642"/>
                </a:lnTo>
                <a:lnTo>
                  <a:pt x="6621" y="207389"/>
                </a:lnTo>
                <a:lnTo>
                  <a:pt x="9593" y="219407"/>
                </a:lnTo>
                <a:lnTo>
                  <a:pt x="13266" y="230485"/>
                </a:lnTo>
                <a:lnTo>
                  <a:pt x="17705" y="240599"/>
                </a:lnTo>
                <a:lnTo>
                  <a:pt x="22991" y="249714"/>
                </a:lnTo>
                <a:lnTo>
                  <a:pt x="29296" y="257698"/>
                </a:lnTo>
                <a:lnTo>
                  <a:pt x="36619" y="264576"/>
                </a:lnTo>
                <a:lnTo>
                  <a:pt x="44979" y="270026"/>
                </a:lnTo>
                <a:lnTo>
                  <a:pt x="54492" y="273333"/>
                </a:lnTo>
                <a:lnTo>
                  <a:pt x="65106" y="274291"/>
                </a:lnTo>
                <a:lnTo>
                  <a:pt x="76317" y="272984"/>
                </a:lnTo>
                <a:lnTo>
                  <a:pt x="87302" y="269524"/>
                </a:lnTo>
                <a:lnTo>
                  <a:pt x="97607" y="264197"/>
                </a:lnTo>
                <a:lnTo>
                  <a:pt x="106981" y="257385"/>
                </a:lnTo>
                <a:lnTo>
                  <a:pt x="115205" y="249459"/>
                </a:lnTo>
                <a:lnTo>
                  <a:pt x="122290" y="240727"/>
                </a:lnTo>
                <a:lnTo>
                  <a:pt x="128405" y="231427"/>
                </a:lnTo>
                <a:lnTo>
                  <a:pt x="133761" y="221732"/>
                </a:lnTo>
                <a:lnTo>
                  <a:pt x="138557" y="211767"/>
                </a:lnTo>
                <a:lnTo>
                  <a:pt x="142952" y="201618"/>
                </a:lnTo>
                <a:lnTo>
                  <a:pt x="147064" y="191344"/>
                </a:lnTo>
                <a:lnTo>
                  <a:pt x="150983" y="180986"/>
                </a:lnTo>
                <a:lnTo>
                  <a:pt x="154768" y="170572"/>
                </a:lnTo>
                <a:lnTo>
                  <a:pt x="158462" y="160120"/>
                </a:lnTo>
                <a:lnTo>
                  <a:pt x="162102" y="149713"/>
                </a:lnTo>
                <a:lnTo>
                  <a:pt x="165890" y="141853"/>
                </a:lnTo>
                <a:lnTo>
                  <a:pt x="169497" y="140002"/>
                </a:lnTo>
                <a:lnTo>
                  <a:pt x="172082" y="143808"/>
                </a:lnTo>
                <a:lnTo>
                  <a:pt x="173718" y="151889"/>
                </a:lnTo>
                <a:lnTo>
                  <a:pt x="174719" y="163164"/>
                </a:lnTo>
                <a:lnTo>
                  <a:pt x="175333" y="177001"/>
                </a:lnTo>
                <a:lnTo>
                  <a:pt x="175714" y="192868"/>
                </a:lnTo>
                <a:lnTo>
                  <a:pt x="175952" y="210271"/>
                </a:lnTo>
                <a:lnTo>
                  <a:pt x="176104" y="228795"/>
                </a:lnTo>
                <a:lnTo>
                  <a:pt x="176201" y="248106"/>
                </a:lnTo>
                <a:lnTo>
                  <a:pt x="176265" y="267636"/>
                </a:lnTo>
                <a:lnTo>
                  <a:pt x="176305" y="286596"/>
                </a:lnTo>
                <a:lnTo>
                  <a:pt x="176333" y="304622"/>
                </a:lnTo>
                <a:lnTo>
                  <a:pt x="176350" y="322184"/>
                </a:lnTo>
                <a:lnTo>
                  <a:pt x="176362" y="340351"/>
                </a:lnTo>
                <a:lnTo>
                  <a:pt x="176370" y="359688"/>
                </a:lnTo>
                <a:lnTo>
                  <a:pt x="176375" y="380104"/>
                </a:lnTo>
                <a:lnTo>
                  <a:pt x="176379" y="401120"/>
                </a:lnTo>
                <a:lnTo>
                  <a:pt x="176381" y="422366"/>
                </a:lnTo>
                <a:lnTo>
                  <a:pt x="176383" y="443328"/>
                </a:lnTo>
                <a:lnTo>
                  <a:pt x="176383" y="463316"/>
                </a:lnTo>
                <a:lnTo>
                  <a:pt x="176384" y="482034"/>
                </a:lnTo>
                <a:lnTo>
                  <a:pt x="176384" y="499142"/>
                </a:lnTo>
                <a:lnTo>
                  <a:pt x="176384" y="515852"/>
                </a:lnTo>
                <a:lnTo>
                  <a:pt x="176385" y="534747"/>
                </a:lnTo>
                <a:lnTo>
                  <a:pt x="176385" y="5603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9" name="Group 128"/>
          <p:cNvGrpSpPr/>
          <p:nvPr/>
        </p:nvGrpSpPr>
        <p:grpSpPr>
          <a:xfrm>
            <a:off x="3960229" y="4822500"/>
            <a:ext cx="2018256" cy="1210288"/>
            <a:chOff x="3960229" y="4822500"/>
            <a:chExt cx="2018256" cy="1210288"/>
          </a:xfrm>
        </p:grpSpPr>
        <p:sp>
          <p:nvSpPr>
            <p:cNvPr id="121" name="Freeform 120"/>
            <p:cNvSpPr/>
            <p:nvPr/>
          </p:nvSpPr>
          <p:spPr>
            <a:xfrm>
              <a:off x="4274570" y="5099654"/>
              <a:ext cx="348276" cy="352192"/>
            </a:xfrm>
            <a:custGeom>
              <a:avLst/>
              <a:gdLst/>
              <a:ahLst/>
              <a:cxnLst/>
              <a:rect l="0" t="0" r="0" b="0"/>
              <a:pathLst>
                <a:path w="348276" h="352192">
                  <a:moveTo>
                    <a:pt x="263212" y="27724"/>
                  </a:moveTo>
                  <a:lnTo>
                    <a:pt x="254343" y="21923"/>
                  </a:lnTo>
                  <a:lnTo>
                    <a:pt x="245357" y="16999"/>
                  </a:lnTo>
                  <a:lnTo>
                    <a:pt x="235361" y="12501"/>
                  </a:lnTo>
                  <a:lnTo>
                    <a:pt x="224381" y="8453"/>
                  </a:lnTo>
                  <a:lnTo>
                    <a:pt x="212570" y="5088"/>
                  </a:lnTo>
                  <a:lnTo>
                    <a:pt x="200111" y="2484"/>
                  </a:lnTo>
                  <a:lnTo>
                    <a:pt x="187174" y="730"/>
                  </a:lnTo>
                  <a:lnTo>
                    <a:pt x="173892" y="0"/>
                  </a:lnTo>
                  <a:lnTo>
                    <a:pt x="160375" y="291"/>
                  </a:lnTo>
                  <a:lnTo>
                    <a:pt x="146860" y="1622"/>
                  </a:lnTo>
                  <a:lnTo>
                    <a:pt x="133706" y="4111"/>
                  </a:lnTo>
                  <a:lnTo>
                    <a:pt x="121080" y="7710"/>
                  </a:lnTo>
                  <a:lnTo>
                    <a:pt x="108974" y="12245"/>
                  </a:lnTo>
                  <a:lnTo>
                    <a:pt x="97304" y="17505"/>
                  </a:lnTo>
                  <a:lnTo>
                    <a:pt x="85974" y="23305"/>
                  </a:lnTo>
                  <a:lnTo>
                    <a:pt x="75059" y="29656"/>
                  </a:lnTo>
                  <a:lnTo>
                    <a:pt x="64796" y="36750"/>
                  </a:lnTo>
                  <a:lnTo>
                    <a:pt x="55263" y="44635"/>
                  </a:lnTo>
                  <a:lnTo>
                    <a:pt x="46556" y="53218"/>
                  </a:lnTo>
                  <a:lnTo>
                    <a:pt x="38854" y="62358"/>
                  </a:lnTo>
                  <a:lnTo>
                    <a:pt x="32164" y="71914"/>
                  </a:lnTo>
                  <a:lnTo>
                    <a:pt x="26671" y="81773"/>
                  </a:lnTo>
                  <a:lnTo>
                    <a:pt x="22804" y="91843"/>
                  </a:lnTo>
                  <a:lnTo>
                    <a:pt x="20653" y="102056"/>
                  </a:lnTo>
                  <a:lnTo>
                    <a:pt x="20173" y="112202"/>
                  </a:lnTo>
                  <a:lnTo>
                    <a:pt x="21364" y="121941"/>
                  </a:lnTo>
                  <a:lnTo>
                    <a:pt x="24067" y="131113"/>
                  </a:lnTo>
                  <a:lnTo>
                    <a:pt x="28490" y="139406"/>
                  </a:lnTo>
                  <a:lnTo>
                    <a:pt x="35265" y="146299"/>
                  </a:lnTo>
                  <a:lnTo>
                    <a:pt x="44519" y="151632"/>
                  </a:lnTo>
                  <a:lnTo>
                    <a:pt x="55630" y="155400"/>
                  </a:lnTo>
                  <a:lnTo>
                    <a:pt x="67536" y="157569"/>
                  </a:lnTo>
                  <a:lnTo>
                    <a:pt x="79544" y="158294"/>
                  </a:lnTo>
                  <a:lnTo>
                    <a:pt x="91518" y="158004"/>
                  </a:lnTo>
                  <a:lnTo>
                    <a:pt x="103689" y="157288"/>
                  </a:lnTo>
                  <a:lnTo>
                    <a:pt x="116208" y="156518"/>
                  </a:lnTo>
                  <a:lnTo>
                    <a:pt x="129088" y="155853"/>
                  </a:lnTo>
                  <a:lnTo>
                    <a:pt x="142282" y="155332"/>
                  </a:lnTo>
                  <a:lnTo>
                    <a:pt x="155716" y="154952"/>
                  </a:lnTo>
                  <a:lnTo>
                    <a:pt x="169164" y="154849"/>
                  </a:lnTo>
                  <a:lnTo>
                    <a:pt x="182267" y="155305"/>
                  </a:lnTo>
                  <a:lnTo>
                    <a:pt x="194856" y="156429"/>
                  </a:lnTo>
                  <a:lnTo>
                    <a:pt x="206936" y="158336"/>
                  </a:lnTo>
                  <a:lnTo>
                    <a:pt x="218588" y="161219"/>
                  </a:lnTo>
                  <a:lnTo>
                    <a:pt x="229910" y="165083"/>
                  </a:lnTo>
                  <a:lnTo>
                    <a:pt x="240990" y="169626"/>
                  </a:lnTo>
                  <a:lnTo>
                    <a:pt x="251896" y="174360"/>
                  </a:lnTo>
                  <a:lnTo>
                    <a:pt x="262678" y="178993"/>
                  </a:lnTo>
                  <a:lnTo>
                    <a:pt x="273207" y="183746"/>
                  </a:lnTo>
                  <a:lnTo>
                    <a:pt x="283205" y="189229"/>
                  </a:lnTo>
                  <a:lnTo>
                    <a:pt x="292559" y="195735"/>
                  </a:lnTo>
                  <a:lnTo>
                    <a:pt x="301315" y="203242"/>
                  </a:lnTo>
                  <a:lnTo>
                    <a:pt x="309582" y="211584"/>
                  </a:lnTo>
                  <a:lnTo>
                    <a:pt x="317474" y="220570"/>
                  </a:lnTo>
                  <a:lnTo>
                    <a:pt x="324927" y="230028"/>
                  </a:lnTo>
                  <a:lnTo>
                    <a:pt x="331713" y="239823"/>
                  </a:lnTo>
                  <a:lnTo>
                    <a:pt x="337753" y="249852"/>
                  </a:lnTo>
                  <a:lnTo>
                    <a:pt x="342791" y="260042"/>
                  </a:lnTo>
                  <a:lnTo>
                    <a:pt x="346345" y="270343"/>
                  </a:lnTo>
                  <a:lnTo>
                    <a:pt x="348275" y="280713"/>
                  </a:lnTo>
                  <a:lnTo>
                    <a:pt x="348264" y="290966"/>
                  </a:lnTo>
                  <a:lnTo>
                    <a:pt x="345679" y="300777"/>
                  </a:lnTo>
                  <a:lnTo>
                    <a:pt x="340418" y="310003"/>
                  </a:lnTo>
                  <a:lnTo>
                    <a:pt x="332817" y="318502"/>
                  </a:lnTo>
                  <a:lnTo>
                    <a:pt x="323366" y="326065"/>
                  </a:lnTo>
                  <a:lnTo>
                    <a:pt x="312531" y="332666"/>
                  </a:lnTo>
                  <a:lnTo>
                    <a:pt x="300701" y="338269"/>
                  </a:lnTo>
                  <a:lnTo>
                    <a:pt x="288170" y="342742"/>
                  </a:lnTo>
                  <a:lnTo>
                    <a:pt x="275145" y="346123"/>
                  </a:lnTo>
                  <a:lnTo>
                    <a:pt x="261452" y="348582"/>
                  </a:lnTo>
                  <a:lnTo>
                    <a:pt x="246581" y="350323"/>
                  </a:lnTo>
                  <a:lnTo>
                    <a:pt x="230353" y="351531"/>
                  </a:lnTo>
                  <a:lnTo>
                    <a:pt x="213046" y="352191"/>
                  </a:lnTo>
                  <a:lnTo>
                    <a:pt x="195203" y="352110"/>
                  </a:lnTo>
                  <a:lnTo>
                    <a:pt x="177204" y="351242"/>
                  </a:lnTo>
                  <a:lnTo>
                    <a:pt x="159390" y="349675"/>
                  </a:lnTo>
                  <a:lnTo>
                    <a:pt x="142130" y="347553"/>
                  </a:lnTo>
                  <a:lnTo>
                    <a:pt x="125561" y="345014"/>
                  </a:lnTo>
                  <a:lnTo>
                    <a:pt x="109638" y="342174"/>
                  </a:lnTo>
                  <a:lnTo>
                    <a:pt x="94245" y="339122"/>
                  </a:lnTo>
                  <a:lnTo>
                    <a:pt x="79265" y="335923"/>
                  </a:lnTo>
                  <a:lnTo>
                    <a:pt x="64806" y="332583"/>
                  </a:lnTo>
                  <a:lnTo>
                    <a:pt x="49580" y="328620"/>
                  </a:lnTo>
                  <a:lnTo>
                    <a:pt x="30009" y="322572"/>
                  </a:lnTo>
                  <a:lnTo>
                    <a:pt x="0" y="3119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432497" y="5011565"/>
              <a:ext cx="20934" cy="579068"/>
            </a:xfrm>
            <a:custGeom>
              <a:avLst/>
              <a:gdLst/>
              <a:ahLst/>
              <a:cxnLst/>
              <a:rect l="0" t="0" r="0" b="0"/>
              <a:pathLst>
                <a:path w="20934" h="579068">
                  <a:moveTo>
                    <a:pt x="10529" y="0"/>
                  </a:moveTo>
                  <a:lnTo>
                    <a:pt x="10529" y="11869"/>
                  </a:lnTo>
                  <a:lnTo>
                    <a:pt x="10529" y="24278"/>
                  </a:lnTo>
                  <a:lnTo>
                    <a:pt x="10533" y="38455"/>
                  </a:lnTo>
                  <a:lnTo>
                    <a:pt x="10706" y="53818"/>
                  </a:lnTo>
                  <a:lnTo>
                    <a:pt x="11355" y="69166"/>
                  </a:lnTo>
                  <a:lnTo>
                    <a:pt x="12603" y="83800"/>
                  </a:lnTo>
                  <a:lnTo>
                    <a:pt x="14255" y="97695"/>
                  </a:lnTo>
                  <a:lnTo>
                    <a:pt x="15903" y="111233"/>
                  </a:lnTo>
                  <a:lnTo>
                    <a:pt x="17306" y="124704"/>
                  </a:lnTo>
                  <a:lnTo>
                    <a:pt x="18400" y="138242"/>
                  </a:lnTo>
                  <a:lnTo>
                    <a:pt x="19208" y="151884"/>
                  </a:lnTo>
                  <a:lnTo>
                    <a:pt x="19785" y="165631"/>
                  </a:lnTo>
                  <a:lnTo>
                    <a:pt x="20190" y="179630"/>
                  </a:lnTo>
                  <a:lnTo>
                    <a:pt x="20470" y="194168"/>
                  </a:lnTo>
                  <a:lnTo>
                    <a:pt x="20661" y="209356"/>
                  </a:lnTo>
                  <a:lnTo>
                    <a:pt x="20791" y="225149"/>
                  </a:lnTo>
                  <a:lnTo>
                    <a:pt x="20878" y="241436"/>
                  </a:lnTo>
                  <a:lnTo>
                    <a:pt x="20933" y="258097"/>
                  </a:lnTo>
                  <a:lnTo>
                    <a:pt x="20799" y="275032"/>
                  </a:lnTo>
                  <a:lnTo>
                    <a:pt x="20178" y="292160"/>
                  </a:lnTo>
                  <a:lnTo>
                    <a:pt x="18947" y="309417"/>
                  </a:lnTo>
                  <a:lnTo>
                    <a:pt x="17306" y="326599"/>
                  </a:lnTo>
                  <a:lnTo>
                    <a:pt x="15666" y="343368"/>
                  </a:lnTo>
                  <a:lnTo>
                    <a:pt x="14269" y="359575"/>
                  </a:lnTo>
                  <a:lnTo>
                    <a:pt x="13179" y="375239"/>
                  </a:lnTo>
                  <a:lnTo>
                    <a:pt x="12373" y="390451"/>
                  </a:lnTo>
                  <a:lnTo>
                    <a:pt x="11797" y="405325"/>
                  </a:lnTo>
                  <a:lnTo>
                    <a:pt x="11393" y="420282"/>
                  </a:lnTo>
                  <a:lnTo>
                    <a:pt x="11114" y="436011"/>
                  </a:lnTo>
                  <a:lnTo>
                    <a:pt x="10919" y="452814"/>
                  </a:lnTo>
                  <a:lnTo>
                    <a:pt x="10617" y="470338"/>
                  </a:lnTo>
                  <a:lnTo>
                    <a:pt x="9881" y="487794"/>
                  </a:lnTo>
                  <a:lnTo>
                    <a:pt x="8574" y="504706"/>
                  </a:lnTo>
                  <a:lnTo>
                    <a:pt x="6873" y="520549"/>
                  </a:lnTo>
                  <a:lnTo>
                    <a:pt x="5015" y="536249"/>
                  </a:lnTo>
                  <a:lnTo>
                    <a:pt x="2836" y="554296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674653" y="5116850"/>
              <a:ext cx="243398" cy="547482"/>
            </a:xfrm>
            <a:custGeom>
              <a:avLst/>
              <a:gdLst/>
              <a:ahLst/>
              <a:cxnLst/>
              <a:rect l="0" t="0" r="0" b="0"/>
              <a:pathLst>
                <a:path w="243398" h="547482">
                  <a:moveTo>
                    <a:pt x="21056" y="0"/>
                  </a:moveTo>
                  <a:lnTo>
                    <a:pt x="27058" y="5800"/>
                  </a:lnTo>
                  <a:lnTo>
                    <a:pt x="33903" y="10725"/>
                  </a:lnTo>
                  <a:lnTo>
                    <a:pt x="42295" y="15222"/>
                  </a:lnTo>
                  <a:lnTo>
                    <a:pt x="52095" y="19270"/>
                  </a:lnTo>
                  <a:lnTo>
                    <a:pt x="63058" y="22636"/>
                  </a:lnTo>
                  <a:lnTo>
                    <a:pt x="74914" y="25239"/>
                  </a:lnTo>
                  <a:lnTo>
                    <a:pt x="87265" y="26993"/>
                  </a:lnTo>
                  <a:lnTo>
                    <a:pt x="99613" y="27724"/>
                  </a:lnTo>
                  <a:lnTo>
                    <a:pt x="111693" y="27441"/>
                  </a:lnTo>
                  <a:lnTo>
                    <a:pt x="123598" y="26456"/>
                  </a:lnTo>
                  <a:lnTo>
                    <a:pt x="135664" y="25264"/>
                  </a:lnTo>
                  <a:lnTo>
                    <a:pt x="148077" y="24166"/>
                  </a:lnTo>
                  <a:lnTo>
                    <a:pt x="160702" y="23110"/>
                  </a:lnTo>
                  <a:lnTo>
                    <a:pt x="173186" y="21795"/>
                  </a:lnTo>
                  <a:lnTo>
                    <a:pt x="185327" y="20067"/>
                  </a:lnTo>
                  <a:lnTo>
                    <a:pt x="197091" y="18246"/>
                  </a:lnTo>
                  <a:lnTo>
                    <a:pt x="208524" y="17009"/>
                  </a:lnTo>
                  <a:lnTo>
                    <a:pt x="219672" y="16706"/>
                  </a:lnTo>
                  <a:lnTo>
                    <a:pt x="229785" y="17673"/>
                  </a:lnTo>
                  <a:lnTo>
                    <a:pt x="237381" y="20384"/>
                  </a:lnTo>
                  <a:lnTo>
                    <a:pt x="241853" y="24917"/>
                  </a:lnTo>
                  <a:lnTo>
                    <a:pt x="243397" y="31047"/>
                  </a:lnTo>
                  <a:lnTo>
                    <a:pt x="242539" y="38443"/>
                  </a:lnTo>
                  <a:lnTo>
                    <a:pt x="239857" y="46783"/>
                  </a:lnTo>
                  <a:lnTo>
                    <a:pt x="236010" y="55802"/>
                  </a:lnTo>
                  <a:lnTo>
                    <a:pt x="231694" y="65301"/>
                  </a:lnTo>
                  <a:lnTo>
                    <a:pt x="227319" y="75135"/>
                  </a:lnTo>
                  <a:lnTo>
                    <a:pt x="222898" y="85365"/>
                  </a:lnTo>
                  <a:lnTo>
                    <a:pt x="218164" y="96225"/>
                  </a:lnTo>
                  <a:lnTo>
                    <a:pt x="212980" y="107789"/>
                  </a:lnTo>
                  <a:lnTo>
                    <a:pt x="207512" y="119828"/>
                  </a:lnTo>
                  <a:lnTo>
                    <a:pt x="202141" y="131909"/>
                  </a:lnTo>
                  <a:lnTo>
                    <a:pt x="197077" y="143777"/>
                  </a:lnTo>
                  <a:lnTo>
                    <a:pt x="192201" y="155355"/>
                  </a:lnTo>
                  <a:lnTo>
                    <a:pt x="187167" y="166663"/>
                  </a:lnTo>
                  <a:lnTo>
                    <a:pt x="181780" y="177760"/>
                  </a:lnTo>
                  <a:lnTo>
                    <a:pt x="176009" y="189026"/>
                  </a:lnTo>
                  <a:lnTo>
                    <a:pt x="169903" y="201122"/>
                  </a:lnTo>
                  <a:lnTo>
                    <a:pt x="163532" y="214338"/>
                  </a:lnTo>
                  <a:lnTo>
                    <a:pt x="156965" y="228471"/>
                  </a:lnTo>
                  <a:lnTo>
                    <a:pt x="150257" y="243029"/>
                  </a:lnTo>
                  <a:lnTo>
                    <a:pt x="143455" y="257669"/>
                  </a:lnTo>
                  <a:lnTo>
                    <a:pt x="136753" y="272074"/>
                  </a:lnTo>
                  <a:lnTo>
                    <a:pt x="130479" y="285893"/>
                  </a:lnTo>
                  <a:lnTo>
                    <a:pt x="124774" y="298997"/>
                  </a:lnTo>
                  <a:lnTo>
                    <a:pt x="119451" y="311440"/>
                  </a:lnTo>
                  <a:lnTo>
                    <a:pt x="114110" y="323343"/>
                  </a:lnTo>
                  <a:lnTo>
                    <a:pt x="108518" y="334838"/>
                  </a:lnTo>
                  <a:lnTo>
                    <a:pt x="102778" y="346034"/>
                  </a:lnTo>
                  <a:lnTo>
                    <a:pt x="97224" y="357020"/>
                  </a:lnTo>
                  <a:lnTo>
                    <a:pt x="92042" y="367859"/>
                  </a:lnTo>
                  <a:lnTo>
                    <a:pt x="87257" y="378597"/>
                  </a:lnTo>
                  <a:lnTo>
                    <a:pt x="82817" y="389267"/>
                  </a:lnTo>
                  <a:lnTo>
                    <a:pt x="78642" y="399890"/>
                  </a:lnTo>
                  <a:lnTo>
                    <a:pt x="74500" y="410483"/>
                  </a:lnTo>
                  <a:lnTo>
                    <a:pt x="70025" y="421053"/>
                  </a:lnTo>
                  <a:lnTo>
                    <a:pt x="65047" y="431615"/>
                  </a:lnTo>
                  <a:lnTo>
                    <a:pt x="59566" y="442336"/>
                  </a:lnTo>
                  <a:lnTo>
                    <a:pt x="53661" y="453525"/>
                  </a:lnTo>
                  <a:lnTo>
                    <a:pt x="47429" y="465311"/>
                  </a:lnTo>
                  <a:lnTo>
                    <a:pt x="40957" y="477498"/>
                  </a:lnTo>
                  <a:lnTo>
                    <a:pt x="34313" y="489678"/>
                  </a:lnTo>
                  <a:lnTo>
                    <a:pt x="27558" y="501598"/>
                  </a:lnTo>
                  <a:lnTo>
                    <a:pt x="21034" y="512742"/>
                  </a:lnTo>
                  <a:lnTo>
                    <a:pt x="14720" y="523346"/>
                  </a:lnTo>
                  <a:lnTo>
                    <a:pt x="8062" y="534338"/>
                  </a:lnTo>
                  <a:lnTo>
                    <a:pt x="0" y="547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853637" y="5611689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21057" y="0"/>
                  </a:moveTo>
                  <a:lnTo>
                    <a:pt x="18086" y="8722"/>
                  </a:lnTo>
                  <a:lnTo>
                    <a:pt x="14764" y="16978"/>
                  </a:lnTo>
                  <a:lnTo>
                    <a:pt x="9523" y="269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201077" y="5232663"/>
              <a:ext cx="52644" cy="515897"/>
            </a:xfrm>
            <a:custGeom>
              <a:avLst/>
              <a:gdLst/>
              <a:ahLst/>
              <a:cxnLst/>
              <a:rect l="0" t="0" r="0" b="0"/>
              <a:pathLst>
                <a:path w="52644" h="515897">
                  <a:moveTo>
                    <a:pt x="52643" y="0"/>
                  </a:moveTo>
                  <a:lnTo>
                    <a:pt x="52643" y="11735"/>
                  </a:lnTo>
                  <a:lnTo>
                    <a:pt x="52643" y="22864"/>
                  </a:lnTo>
                  <a:lnTo>
                    <a:pt x="52639" y="34467"/>
                  </a:lnTo>
                  <a:lnTo>
                    <a:pt x="52465" y="46801"/>
                  </a:lnTo>
                  <a:lnTo>
                    <a:pt x="51817" y="60109"/>
                  </a:lnTo>
                  <a:lnTo>
                    <a:pt x="50569" y="74423"/>
                  </a:lnTo>
                  <a:lnTo>
                    <a:pt x="48916" y="89773"/>
                  </a:lnTo>
                  <a:lnTo>
                    <a:pt x="47268" y="106283"/>
                  </a:lnTo>
                  <a:lnTo>
                    <a:pt x="45865" y="123899"/>
                  </a:lnTo>
                  <a:lnTo>
                    <a:pt x="44772" y="142116"/>
                  </a:lnTo>
                  <a:lnTo>
                    <a:pt x="43964" y="160110"/>
                  </a:lnTo>
                  <a:lnTo>
                    <a:pt x="43382" y="177428"/>
                  </a:lnTo>
                  <a:lnTo>
                    <a:pt x="42804" y="193817"/>
                  </a:lnTo>
                  <a:lnTo>
                    <a:pt x="41876" y="209057"/>
                  </a:lnTo>
                  <a:lnTo>
                    <a:pt x="40436" y="223164"/>
                  </a:lnTo>
                  <a:lnTo>
                    <a:pt x="38653" y="236469"/>
                  </a:lnTo>
                  <a:lnTo>
                    <a:pt x="36918" y="249491"/>
                  </a:lnTo>
                  <a:lnTo>
                    <a:pt x="35451" y="262568"/>
                  </a:lnTo>
                  <a:lnTo>
                    <a:pt x="34146" y="276153"/>
                  </a:lnTo>
                  <a:lnTo>
                    <a:pt x="32663" y="290877"/>
                  </a:lnTo>
                  <a:lnTo>
                    <a:pt x="30814" y="306977"/>
                  </a:lnTo>
                  <a:lnTo>
                    <a:pt x="28572" y="324350"/>
                  </a:lnTo>
                  <a:lnTo>
                    <a:pt x="25988" y="342761"/>
                  </a:lnTo>
                  <a:lnTo>
                    <a:pt x="23140" y="361955"/>
                  </a:lnTo>
                  <a:lnTo>
                    <a:pt x="20261" y="381554"/>
                  </a:lnTo>
                  <a:lnTo>
                    <a:pt x="17715" y="401083"/>
                  </a:lnTo>
                  <a:lnTo>
                    <a:pt x="15669" y="420275"/>
                  </a:lnTo>
                  <a:lnTo>
                    <a:pt x="13925" y="438706"/>
                  </a:lnTo>
                  <a:lnTo>
                    <a:pt x="11740" y="457715"/>
                  </a:lnTo>
                  <a:lnTo>
                    <a:pt x="7805" y="481205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034513" y="5201077"/>
              <a:ext cx="208679" cy="390321"/>
            </a:xfrm>
            <a:custGeom>
              <a:avLst/>
              <a:gdLst/>
              <a:ahLst/>
              <a:cxnLst/>
              <a:rect l="0" t="0" r="0" b="0"/>
              <a:pathLst>
                <a:path w="208679" h="390321">
                  <a:moveTo>
                    <a:pt x="208678" y="273741"/>
                  </a:moveTo>
                  <a:lnTo>
                    <a:pt x="202744" y="279676"/>
                  </a:lnTo>
                  <a:lnTo>
                    <a:pt x="196539" y="285881"/>
                  </a:lnTo>
                  <a:lnTo>
                    <a:pt x="189448" y="292972"/>
                  </a:lnTo>
                  <a:lnTo>
                    <a:pt x="181680" y="300739"/>
                  </a:lnTo>
                  <a:lnTo>
                    <a:pt x="173683" y="308737"/>
                  </a:lnTo>
                  <a:lnTo>
                    <a:pt x="165736" y="316678"/>
                  </a:lnTo>
                  <a:lnTo>
                    <a:pt x="157790" y="324452"/>
                  </a:lnTo>
                  <a:lnTo>
                    <a:pt x="149548" y="332046"/>
                  </a:lnTo>
                  <a:lnTo>
                    <a:pt x="140858" y="339478"/>
                  </a:lnTo>
                  <a:lnTo>
                    <a:pt x="131717" y="346620"/>
                  </a:lnTo>
                  <a:lnTo>
                    <a:pt x="122195" y="353197"/>
                  </a:lnTo>
                  <a:lnTo>
                    <a:pt x="112379" y="359104"/>
                  </a:lnTo>
                  <a:lnTo>
                    <a:pt x="102345" y="364395"/>
                  </a:lnTo>
                  <a:lnTo>
                    <a:pt x="92157" y="369182"/>
                  </a:lnTo>
                  <a:lnTo>
                    <a:pt x="81859" y="373589"/>
                  </a:lnTo>
                  <a:lnTo>
                    <a:pt x="71487" y="377720"/>
                  </a:lnTo>
                  <a:lnTo>
                    <a:pt x="61065" y="381654"/>
                  </a:lnTo>
                  <a:lnTo>
                    <a:pt x="50611" y="385438"/>
                  </a:lnTo>
                  <a:lnTo>
                    <a:pt x="40303" y="388624"/>
                  </a:lnTo>
                  <a:lnTo>
                    <a:pt x="30456" y="390320"/>
                  </a:lnTo>
                  <a:lnTo>
                    <a:pt x="21215" y="390154"/>
                  </a:lnTo>
                  <a:lnTo>
                    <a:pt x="13045" y="388073"/>
                  </a:lnTo>
                  <a:lnTo>
                    <a:pt x="6768" y="384084"/>
                  </a:lnTo>
                  <a:lnTo>
                    <a:pt x="2661" y="378399"/>
                  </a:lnTo>
                  <a:lnTo>
                    <a:pt x="531" y="371346"/>
                  </a:lnTo>
                  <a:lnTo>
                    <a:pt x="0" y="363257"/>
                  </a:lnTo>
                  <a:lnTo>
                    <a:pt x="676" y="354412"/>
                  </a:lnTo>
                  <a:lnTo>
                    <a:pt x="2227" y="344865"/>
                  </a:lnTo>
                  <a:lnTo>
                    <a:pt x="4396" y="334474"/>
                  </a:lnTo>
                  <a:lnTo>
                    <a:pt x="7005" y="323218"/>
                  </a:lnTo>
                  <a:lnTo>
                    <a:pt x="10246" y="311049"/>
                  </a:lnTo>
                  <a:lnTo>
                    <a:pt x="14638" y="297815"/>
                  </a:lnTo>
                  <a:lnTo>
                    <a:pt x="20372" y="283533"/>
                  </a:lnTo>
                  <a:lnTo>
                    <a:pt x="27173" y="268196"/>
                  </a:lnTo>
                  <a:lnTo>
                    <a:pt x="34503" y="251690"/>
                  </a:lnTo>
                  <a:lnTo>
                    <a:pt x="41982" y="234080"/>
                  </a:lnTo>
                  <a:lnTo>
                    <a:pt x="49275" y="216035"/>
                  </a:lnTo>
                  <a:lnTo>
                    <a:pt x="56011" y="198688"/>
                  </a:lnTo>
                  <a:lnTo>
                    <a:pt x="62054" y="182618"/>
                  </a:lnTo>
                  <a:lnTo>
                    <a:pt x="67450" y="167881"/>
                  </a:lnTo>
                  <a:lnTo>
                    <a:pt x="72316" y="154288"/>
                  </a:lnTo>
                  <a:lnTo>
                    <a:pt x="76783" y="141580"/>
                  </a:lnTo>
                  <a:lnTo>
                    <a:pt x="81125" y="129194"/>
                  </a:lnTo>
                  <a:lnTo>
                    <a:pt x="85734" y="116330"/>
                  </a:lnTo>
                  <a:lnTo>
                    <a:pt x="90799" y="102597"/>
                  </a:lnTo>
                  <a:lnTo>
                    <a:pt x="96169" y="88283"/>
                  </a:lnTo>
                  <a:lnTo>
                    <a:pt x="101466" y="74136"/>
                  </a:lnTo>
                  <a:lnTo>
                    <a:pt x="106467" y="60594"/>
                  </a:lnTo>
                  <a:lnTo>
                    <a:pt x="110975" y="48009"/>
                  </a:lnTo>
                  <a:lnTo>
                    <a:pt x="115176" y="35463"/>
                  </a:lnTo>
                  <a:lnTo>
                    <a:pt x="119439" y="20741"/>
                  </a:lnTo>
                  <a:lnTo>
                    <a:pt x="1244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293147" y="5233486"/>
              <a:ext cx="195599" cy="578245"/>
            </a:xfrm>
            <a:custGeom>
              <a:avLst/>
              <a:gdLst/>
              <a:ahLst/>
              <a:cxnLst/>
              <a:rect l="0" t="0" r="0" b="0"/>
              <a:pathLst>
                <a:path w="195599" h="578245">
                  <a:moveTo>
                    <a:pt x="181671" y="209747"/>
                  </a:moveTo>
                  <a:lnTo>
                    <a:pt x="184605" y="200878"/>
                  </a:lnTo>
                  <a:lnTo>
                    <a:pt x="187387" y="191891"/>
                  </a:lnTo>
                  <a:lnTo>
                    <a:pt x="190278" y="181900"/>
                  </a:lnTo>
                  <a:lnTo>
                    <a:pt x="192972" y="171093"/>
                  </a:lnTo>
                  <a:lnTo>
                    <a:pt x="194841" y="159930"/>
                  </a:lnTo>
                  <a:lnTo>
                    <a:pt x="195598" y="148724"/>
                  </a:lnTo>
                  <a:lnTo>
                    <a:pt x="195285" y="137612"/>
                  </a:lnTo>
                  <a:lnTo>
                    <a:pt x="194083" y="126627"/>
                  </a:lnTo>
                  <a:lnTo>
                    <a:pt x="192200" y="115762"/>
                  </a:lnTo>
                  <a:lnTo>
                    <a:pt x="189818" y="104993"/>
                  </a:lnTo>
                  <a:lnTo>
                    <a:pt x="187082" y="94295"/>
                  </a:lnTo>
                  <a:lnTo>
                    <a:pt x="184094" y="83645"/>
                  </a:lnTo>
                  <a:lnTo>
                    <a:pt x="180768" y="72864"/>
                  </a:lnTo>
                  <a:lnTo>
                    <a:pt x="176850" y="61633"/>
                  </a:lnTo>
                  <a:lnTo>
                    <a:pt x="172243" y="49829"/>
                  </a:lnTo>
                  <a:lnTo>
                    <a:pt x="166844" y="37968"/>
                  </a:lnTo>
                  <a:lnTo>
                    <a:pt x="160461" y="27071"/>
                  </a:lnTo>
                  <a:lnTo>
                    <a:pt x="153091" y="17645"/>
                  </a:lnTo>
                  <a:lnTo>
                    <a:pt x="144870" y="10013"/>
                  </a:lnTo>
                  <a:lnTo>
                    <a:pt x="135981" y="4562"/>
                  </a:lnTo>
                  <a:lnTo>
                    <a:pt x="126600" y="1275"/>
                  </a:lnTo>
                  <a:lnTo>
                    <a:pt x="117032" y="0"/>
                  </a:lnTo>
                  <a:lnTo>
                    <a:pt x="107688" y="641"/>
                  </a:lnTo>
                  <a:lnTo>
                    <a:pt x="98777" y="2953"/>
                  </a:lnTo>
                  <a:lnTo>
                    <a:pt x="90320" y="6603"/>
                  </a:lnTo>
                  <a:lnTo>
                    <a:pt x="82253" y="11260"/>
                  </a:lnTo>
                  <a:lnTo>
                    <a:pt x="74491" y="16656"/>
                  </a:lnTo>
                  <a:lnTo>
                    <a:pt x="66955" y="22904"/>
                  </a:lnTo>
                  <a:lnTo>
                    <a:pt x="59581" y="30462"/>
                  </a:lnTo>
                  <a:lnTo>
                    <a:pt x="52324" y="39470"/>
                  </a:lnTo>
                  <a:lnTo>
                    <a:pt x="45313" y="49622"/>
                  </a:lnTo>
                  <a:lnTo>
                    <a:pt x="38832" y="60354"/>
                  </a:lnTo>
                  <a:lnTo>
                    <a:pt x="32993" y="71282"/>
                  </a:lnTo>
                  <a:lnTo>
                    <a:pt x="27749" y="82380"/>
                  </a:lnTo>
                  <a:lnTo>
                    <a:pt x="22993" y="93891"/>
                  </a:lnTo>
                  <a:lnTo>
                    <a:pt x="18608" y="105929"/>
                  </a:lnTo>
                  <a:lnTo>
                    <a:pt x="14492" y="118471"/>
                  </a:lnTo>
                  <a:lnTo>
                    <a:pt x="10568" y="131429"/>
                  </a:lnTo>
                  <a:lnTo>
                    <a:pt x="6785" y="144711"/>
                  </a:lnTo>
                  <a:lnTo>
                    <a:pt x="3431" y="158394"/>
                  </a:lnTo>
                  <a:lnTo>
                    <a:pt x="1089" y="172720"/>
                  </a:lnTo>
                  <a:lnTo>
                    <a:pt x="0" y="187756"/>
                  </a:lnTo>
                  <a:lnTo>
                    <a:pt x="84" y="203108"/>
                  </a:lnTo>
                  <a:lnTo>
                    <a:pt x="1129" y="218033"/>
                  </a:lnTo>
                  <a:lnTo>
                    <a:pt x="2915" y="232136"/>
                  </a:lnTo>
                  <a:lnTo>
                    <a:pt x="5570" y="245045"/>
                  </a:lnTo>
                  <a:lnTo>
                    <a:pt x="9554" y="256264"/>
                  </a:lnTo>
                  <a:lnTo>
                    <a:pt x="15016" y="265686"/>
                  </a:lnTo>
                  <a:lnTo>
                    <a:pt x="21972" y="273200"/>
                  </a:lnTo>
                  <a:lnTo>
                    <a:pt x="30469" y="278513"/>
                  </a:lnTo>
                  <a:lnTo>
                    <a:pt x="40368" y="281674"/>
                  </a:lnTo>
                  <a:lnTo>
                    <a:pt x="51252" y="282680"/>
                  </a:lnTo>
                  <a:lnTo>
                    <a:pt x="62543" y="281320"/>
                  </a:lnTo>
                  <a:lnTo>
                    <a:pt x="73867" y="277703"/>
                  </a:lnTo>
                  <a:lnTo>
                    <a:pt x="84908" y="272192"/>
                  </a:lnTo>
                  <a:lnTo>
                    <a:pt x="95322" y="265214"/>
                  </a:lnTo>
                  <a:lnTo>
                    <a:pt x="104992" y="257155"/>
                  </a:lnTo>
                  <a:lnTo>
                    <a:pt x="113977" y="248322"/>
                  </a:lnTo>
                  <a:lnTo>
                    <a:pt x="122406" y="238949"/>
                  </a:lnTo>
                  <a:lnTo>
                    <a:pt x="130415" y="229208"/>
                  </a:lnTo>
                  <a:lnTo>
                    <a:pt x="138118" y="219380"/>
                  </a:lnTo>
                  <a:lnTo>
                    <a:pt x="145605" y="209855"/>
                  </a:lnTo>
                  <a:lnTo>
                    <a:pt x="152937" y="200808"/>
                  </a:lnTo>
                  <a:lnTo>
                    <a:pt x="159999" y="191919"/>
                  </a:lnTo>
                  <a:lnTo>
                    <a:pt x="166514" y="182497"/>
                  </a:lnTo>
                  <a:lnTo>
                    <a:pt x="172356" y="172298"/>
                  </a:lnTo>
                  <a:lnTo>
                    <a:pt x="176845" y="165137"/>
                  </a:lnTo>
                  <a:lnTo>
                    <a:pt x="179038" y="165590"/>
                  </a:lnTo>
                  <a:lnTo>
                    <a:pt x="179172" y="171912"/>
                  </a:lnTo>
                  <a:lnTo>
                    <a:pt x="177908" y="181740"/>
                  </a:lnTo>
                  <a:lnTo>
                    <a:pt x="175780" y="193125"/>
                  </a:lnTo>
                  <a:lnTo>
                    <a:pt x="173133" y="204959"/>
                  </a:lnTo>
                  <a:lnTo>
                    <a:pt x="170336" y="217237"/>
                  </a:lnTo>
                  <a:lnTo>
                    <a:pt x="167819" y="230719"/>
                  </a:lnTo>
                  <a:lnTo>
                    <a:pt x="165779" y="245762"/>
                  </a:lnTo>
                  <a:lnTo>
                    <a:pt x="164066" y="261976"/>
                  </a:lnTo>
                  <a:lnTo>
                    <a:pt x="162298" y="278490"/>
                  </a:lnTo>
                  <a:lnTo>
                    <a:pt x="160258" y="294762"/>
                  </a:lnTo>
                  <a:lnTo>
                    <a:pt x="158054" y="310928"/>
                  </a:lnTo>
                  <a:lnTo>
                    <a:pt x="156028" y="327600"/>
                  </a:lnTo>
                  <a:lnTo>
                    <a:pt x="154368" y="345103"/>
                  </a:lnTo>
                  <a:lnTo>
                    <a:pt x="153100" y="363128"/>
                  </a:lnTo>
                  <a:lnTo>
                    <a:pt x="152175" y="380936"/>
                  </a:lnTo>
                  <a:lnTo>
                    <a:pt x="151517" y="398108"/>
                  </a:lnTo>
                  <a:lnTo>
                    <a:pt x="151059" y="414725"/>
                  </a:lnTo>
                  <a:lnTo>
                    <a:pt x="150744" y="431176"/>
                  </a:lnTo>
                  <a:lnTo>
                    <a:pt x="150530" y="447720"/>
                  </a:lnTo>
                  <a:lnTo>
                    <a:pt x="150384" y="464288"/>
                  </a:lnTo>
                  <a:lnTo>
                    <a:pt x="150286" y="480578"/>
                  </a:lnTo>
                  <a:lnTo>
                    <a:pt x="150219" y="496423"/>
                  </a:lnTo>
                  <a:lnTo>
                    <a:pt x="150175" y="511597"/>
                  </a:lnTo>
                  <a:lnTo>
                    <a:pt x="150141" y="527448"/>
                  </a:lnTo>
                  <a:lnTo>
                    <a:pt x="150112" y="547600"/>
                  </a:lnTo>
                  <a:lnTo>
                    <a:pt x="150086" y="578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960229" y="4822500"/>
              <a:ext cx="2018256" cy="1210288"/>
            </a:xfrm>
            <a:custGeom>
              <a:avLst/>
              <a:gdLst/>
              <a:ahLst/>
              <a:cxnLst/>
              <a:rect l="0" t="0" r="0" b="0"/>
              <a:pathLst>
                <a:path w="2018256" h="1210288">
                  <a:moveTo>
                    <a:pt x="1304019" y="136422"/>
                  </a:moveTo>
                  <a:lnTo>
                    <a:pt x="1295218" y="130621"/>
                  </a:lnTo>
                  <a:lnTo>
                    <a:pt x="1286871" y="125697"/>
                  </a:lnTo>
                  <a:lnTo>
                    <a:pt x="1278168" y="121195"/>
                  </a:lnTo>
                  <a:lnTo>
                    <a:pt x="1268875" y="116974"/>
                  </a:lnTo>
                  <a:lnTo>
                    <a:pt x="1258731" y="112961"/>
                  </a:lnTo>
                  <a:lnTo>
                    <a:pt x="1247686" y="109094"/>
                  </a:lnTo>
                  <a:lnTo>
                    <a:pt x="1235846" y="105169"/>
                  </a:lnTo>
                  <a:lnTo>
                    <a:pt x="1223376" y="100845"/>
                  </a:lnTo>
                  <a:lnTo>
                    <a:pt x="1210438" y="95974"/>
                  </a:lnTo>
                  <a:lnTo>
                    <a:pt x="1197328" y="90736"/>
                  </a:lnTo>
                  <a:lnTo>
                    <a:pt x="1184455" y="85527"/>
                  </a:lnTo>
                  <a:lnTo>
                    <a:pt x="1172020" y="80580"/>
                  </a:lnTo>
                  <a:lnTo>
                    <a:pt x="1160044" y="75955"/>
                  </a:lnTo>
                  <a:lnTo>
                    <a:pt x="1148461" y="71622"/>
                  </a:lnTo>
                  <a:lnTo>
                    <a:pt x="1137186" y="67524"/>
                  </a:lnTo>
                  <a:lnTo>
                    <a:pt x="1126138" y="63603"/>
                  </a:lnTo>
                  <a:lnTo>
                    <a:pt x="1115252" y="59810"/>
                  </a:lnTo>
                  <a:lnTo>
                    <a:pt x="1104480" y="56106"/>
                  </a:lnTo>
                  <a:lnTo>
                    <a:pt x="1093786" y="52465"/>
                  </a:lnTo>
                  <a:lnTo>
                    <a:pt x="1083147" y="48866"/>
                  </a:lnTo>
                  <a:lnTo>
                    <a:pt x="1072539" y="45301"/>
                  </a:lnTo>
                  <a:lnTo>
                    <a:pt x="1061788" y="41924"/>
                  </a:lnTo>
                  <a:lnTo>
                    <a:pt x="1050577" y="39036"/>
                  </a:lnTo>
                  <a:lnTo>
                    <a:pt x="1038773" y="36758"/>
                  </a:lnTo>
                  <a:lnTo>
                    <a:pt x="1026404" y="34888"/>
                  </a:lnTo>
                  <a:lnTo>
                    <a:pt x="1013569" y="33019"/>
                  </a:lnTo>
                  <a:lnTo>
                    <a:pt x="1000365" y="30907"/>
                  </a:lnTo>
                  <a:lnTo>
                    <a:pt x="986394" y="28487"/>
                  </a:lnTo>
                  <a:lnTo>
                    <a:pt x="970814" y="25783"/>
                  </a:lnTo>
                  <a:lnTo>
                    <a:pt x="953303" y="22854"/>
                  </a:lnTo>
                  <a:lnTo>
                    <a:pt x="934492" y="19921"/>
                  </a:lnTo>
                  <a:lnTo>
                    <a:pt x="915634" y="17339"/>
                  </a:lnTo>
                  <a:lnTo>
                    <a:pt x="897471" y="15269"/>
                  </a:lnTo>
                  <a:lnTo>
                    <a:pt x="880211" y="13542"/>
                  </a:lnTo>
                  <a:lnTo>
                    <a:pt x="863787" y="11768"/>
                  </a:lnTo>
                  <a:lnTo>
                    <a:pt x="848039" y="9724"/>
                  </a:lnTo>
                  <a:lnTo>
                    <a:pt x="832803" y="7520"/>
                  </a:lnTo>
                  <a:lnTo>
                    <a:pt x="817938" y="5493"/>
                  </a:lnTo>
                  <a:lnTo>
                    <a:pt x="803334" y="3832"/>
                  </a:lnTo>
                  <a:lnTo>
                    <a:pt x="788912" y="2565"/>
                  </a:lnTo>
                  <a:lnTo>
                    <a:pt x="774614" y="1640"/>
                  </a:lnTo>
                  <a:lnTo>
                    <a:pt x="760402" y="983"/>
                  </a:lnTo>
                  <a:lnTo>
                    <a:pt x="746246" y="525"/>
                  </a:lnTo>
                  <a:lnTo>
                    <a:pt x="732129" y="211"/>
                  </a:lnTo>
                  <a:lnTo>
                    <a:pt x="718024" y="0"/>
                  </a:lnTo>
                  <a:lnTo>
                    <a:pt x="703433" y="27"/>
                  </a:lnTo>
                  <a:lnTo>
                    <a:pt x="687427" y="578"/>
                  </a:lnTo>
                  <a:lnTo>
                    <a:pt x="669627" y="1760"/>
                  </a:lnTo>
                  <a:lnTo>
                    <a:pt x="650620" y="3368"/>
                  </a:lnTo>
                  <a:lnTo>
                    <a:pt x="631631" y="4987"/>
                  </a:lnTo>
                  <a:lnTo>
                    <a:pt x="613380" y="6374"/>
                  </a:lnTo>
                  <a:lnTo>
                    <a:pt x="596061" y="7626"/>
                  </a:lnTo>
                  <a:lnTo>
                    <a:pt x="579597" y="9074"/>
                  </a:lnTo>
                  <a:lnTo>
                    <a:pt x="563809" y="10899"/>
                  </a:lnTo>
                  <a:lnTo>
                    <a:pt x="548037" y="13126"/>
                  </a:lnTo>
                  <a:lnTo>
                    <a:pt x="531215" y="15699"/>
                  </a:lnTo>
                  <a:lnTo>
                    <a:pt x="512862" y="18544"/>
                  </a:lnTo>
                  <a:lnTo>
                    <a:pt x="493649" y="21591"/>
                  </a:lnTo>
                  <a:lnTo>
                    <a:pt x="475052" y="24783"/>
                  </a:lnTo>
                  <a:lnTo>
                    <a:pt x="457881" y="28075"/>
                  </a:lnTo>
                  <a:lnTo>
                    <a:pt x="442272" y="31437"/>
                  </a:lnTo>
                  <a:lnTo>
                    <a:pt x="428027" y="34848"/>
                  </a:lnTo>
                  <a:lnTo>
                    <a:pt x="414852" y="38291"/>
                  </a:lnTo>
                  <a:lnTo>
                    <a:pt x="402309" y="41756"/>
                  </a:lnTo>
                  <a:lnTo>
                    <a:pt x="389865" y="45235"/>
                  </a:lnTo>
                  <a:lnTo>
                    <a:pt x="377224" y="48729"/>
                  </a:lnTo>
                  <a:lnTo>
                    <a:pt x="364456" y="52398"/>
                  </a:lnTo>
                  <a:lnTo>
                    <a:pt x="351884" y="56547"/>
                  </a:lnTo>
                  <a:lnTo>
                    <a:pt x="339687" y="61300"/>
                  </a:lnTo>
                  <a:lnTo>
                    <a:pt x="327887" y="66458"/>
                  </a:lnTo>
                  <a:lnTo>
                    <a:pt x="316431" y="71613"/>
                  </a:lnTo>
                  <a:lnTo>
                    <a:pt x="305245" y="76528"/>
                  </a:lnTo>
                  <a:lnTo>
                    <a:pt x="294258" y="81302"/>
                  </a:lnTo>
                  <a:lnTo>
                    <a:pt x="283414" y="86267"/>
                  </a:lnTo>
                  <a:lnTo>
                    <a:pt x="272671" y="91607"/>
                  </a:lnTo>
                  <a:lnTo>
                    <a:pt x="261996" y="97347"/>
                  </a:lnTo>
                  <a:lnTo>
                    <a:pt x="251370" y="103432"/>
                  </a:lnTo>
                  <a:lnTo>
                    <a:pt x="240775" y="109793"/>
                  </a:lnTo>
                  <a:lnTo>
                    <a:pt x="230202" y="116523"/>
                  </a:lnTo>
                  <a:lnTo>
                    <a:pt x="219644" y="123873"/>
                  </a:lnTo>
                  <a:lnTo>
                    <a:pt x="209096" y="131925"/>
                  </a:lnTo>
                  <a:lnTo>
                    <a:pt x="198554" y="140450"/>
                  </a:lnTo>
                  <a:lnTo>
                    <a:pt x="188017" y="149017"/>
                  </a:lnTo>
                  <a:lnTo>
                    <a:pt x="177487" y="157377"/>
                  </a:lnTo>
                  <a:lnTo>
                    <a:pt x="167127" y="165617"/>
                  </a:lnTo>
                  <a:lnTo>
                    <a:pt x="157244" y="174062"/>
                  </a:lnTo>
                  <a:lnTo>
                    <a:pt x="147967" y="182888"/>
                  </a:lnTo>
                  <a:lnTo>
                    <a:pt x="139263" y="191952"/>
                  </a:lnTo>
                  <a:lnTo>
                    <a:pt x="131030" y="200889"/>
                  </a:lnTo>
                  <a:lnTo>
                    <a:pt x="123157" y="209501"/>
                  </a:lnTo>
                  <a:lnTo>
                    <a:pt x="115547" y="217911"/>
                  </a:lnTo>
                  <a:lnTo>
                    <a:pt x="108123" y="226472"/>
                  </a:lnTo>
                  <a:lnTo>
                    <a:pt x="100828" y="235375"/>
                  </a:lnTo>
                  <a:lnTo>
                    <a:pt x="93622" y="244490"/>
                  </a:lnTo>
                  <a:lnTo>
                    <a:pt x="86478" y="253463"/>
                  </a:lnTo>
                  <a:lnTo>
                    <a:pt x="79379" y="262097"/>
                  </a:lnTo>
                  <a:lnTo>
                    <a:pt x="72476" y="270523"/>
                  </a:lnTo>
                  <a:lnTo>
                    <a:pt x="66068" y="279094"/>
                  </a:lnTo>
                  <a:lnTo>
                    <a:pt x="60272" y="288017"/>
                  </a:lnTo>
                  <a:lnTo>
                    <a:pt x="54889" y="297655"/>
                  </a:lnTo>
                  <a:lnTo>
                    <a:pt x="49507" y="308576"/>
                  </a:lnTo>
                  <a:lnTo>
                    <a:pt x="43888" y="320959"/>
                  </a:lnTo>
                  <a:lnTo>
                    <a:pt x="38130" y="334344"/>
                  </a:lnTo>
                  <a:lnTo>
                    <a:pt x="32563" y="347859"/>
                  </a:lnTo>
                  <a:lnTo>
                    <a:pt x="27373" y="360997"/>
                  </a:lnTo>
                  <a:lnTo>
                    <a:pt x="22583" y="374087"/>
                  </a:lnTo>
                  <a:lnTo>
                    <a:pt x="18140" y="388080"/>
                  </a:lnTo>
                  <a:lnTo>
                    <a:pt x="13972" y="403459"/>
                  </a:lnTo>
                  <a:lnTo>
                    <a:pt x="10173" y="420231"/>
                  </a:lnTo>
                  <a:lnTo>
                    <a:pt x="6994" y="438179"/>
                  </a:lnTo>
                  <a:lnTo>
                    <a:pt x="4522" y="457043"/>
                  </a:lnTo>
                  <a:lnTo>
                    <a:pt x="2691" y="476746"/>
                  </a:lnTo>
                  <a:lnTo>
                    <a:pt x="1379" y="497403"/>
                  </a:lnTo>
                  <a:lnTo>
                    <a:pt x="464" y="518980"/>
                  </a:lnTo>
                  <a:lnTo>
                    <a:pt x="0" y="540688"/>
                  </a:lnTo>
                  <a:lnTo>
                    <a:pt x="214" y="561122"/>
                  </a:lnTo>
                  <a:lnTo>
                    <a:pt x="1172" y="579603"/>
                  </a:lnTo>
                  <a:lnTo>
                    <a:pt x="2798" y="596130"/>
                  </a:lnTo>
                  <a:lnTo>
                    <a:pt x="4959" y="611006"/>
                  </a:lnTo>
                  <a:lnTo>
                    <a:pt x="7525" y="624608"/>
                  </a:lnTo>
                  <a:lnTo>
                    <a:pt x="10383" y="637271"/>
                  </a:lnTo>
                  <a:lnTo>
                    <a:pt x="13447" y="649265"/>
                  </a:lnTo>
                  <a:lnTo>
                    <a:pt x="16659" y="660791"/>
                  </a:lnTo>
                  <a:lnTo>
                    <a:pt x="20137" y="671995"/>
                  </a:lnTo>
                  <a:lnTo>
                    <a:pt x="24157" y="682979"/>
                  </a:lnTo>
                  <a:lnTo>
                    <a:pt x="28832" y="693822"/>
                  </a:lnTo>
                  <a:lnTo>
                    <a:pt x="34277" y="704901"/>
                  </a:lnTo>
                  <a:lnTo>
                    <a:pt x="40691" y="716864"/>
                  </a:lnTo>
                  <a:lnTo>
                    <a:pt x="48072" y="729982"/>
                  </a:lnTo>
                  <a:lnTo>
                    <a:pt x="55962" y="743877"/>
                  </a:lnTo>
                  <a:lnTo>
                    <a:pt x="63564" y="757743"/>
                  </a:lnTo>
                  <a:lnTo>
                    <a:pt x="70453" y="771099"/>
                  </a:lnTo>
                  <a:lnTo>
                    <a:pt x="76720" y="783659"/>
                  </a:lnTo>
                  <a:lnTo>
                    <a:pt x="82770" y="795168"/>
                  </a:lnTo>
                  <a:lnTo>
                    <a:pt x="88878" y="805612"/>
                  </a:lnTo>
                  <a:lnTo>
                    <a:pt x="95150" y="815303"/>
                  </a:lnTo>
                  <a:lnTo>
                    <a:pt x="101602" y="824746"/>
                  </a:lnTo>
                  <a:lnTo>
                    <a:pt x="108213" y="834257"/>
                  </a:lnTo>
                  <a:lnTo>
                    <a:pt x="115112" y="843953"/>
                  </a:lnTo>
                  <a:lnTo>
                    <a:pt x="122576" y="853850"/>
                  </a:lnTo>
                  <a:lnTo>
                    <a:pt x="130703" y="863915"/>
                  </a:lnTo>
                  <a:lnTo>
                    <a:pt x="139280" y="873945"/>
                  </a:lnTo>
                  <a:lnTo>
                    <a:pt x="147883" y="883599"/>
                  </a:lnTo>
                  <a:lnTo>
                    <a:pt x="156261" y="892719"/>
                  </a:lnTo>
                  <a:lnTo>
                    <a:pt x="164343" y="901316"/>
                  </a:lnTo>
                  <a:lnTo>
                    <a:pt x="172150" y="909476"/>
                  </a:lnTo>
                  <a:lnTo>
                    <a:pt x="179739" y="917305"/>
                  </a:lnTo>
                  <a:lnTo>
                    <a:pt x="187327" y="925055"/>
                  </a:lnTo>
                  <a:lnTo>
                    <a:pt x="195268" y="933106"/>
                  </a:lnTo>
                  <a:lnTo>
                    <a:pt x="203727" y="941631"/>
                  </a:lnTo>
                  <a:lnTo>
                    <a:pt x="212699" y="950305"/>
                  </a:lnTo>
                  <a:lnTo>
                    <a:pt x="222100" y="958444"/>
                  </a:lnTo>
                  <a:lnTo>
                    <a:pt x="231834" y="965697"/>
                  </a:lnTo>
                  <a:lnTo>
                    <a:pt x="241809" y="972209"/>
                  </a:lnTo>
                  <a:lnTo>
                    <a:pt x="251959" y="978424"/>
                  </a:lnTo>
                  <a:lnTo>
                    <a:pt x="262229" y="984642"/>
                  </a:lnTo>
                  <a:lnTo>
                    <a:pt x="272583" y="990989"/>
                  </a:lnTo>
                  <a:lnTo>
                    <a:pt x="282994" y="997491"/>
                  </a:lnTo>
                  <a:lnTo>
                    <a:pt x="293444" y="1004125"/>
                  </a:lnTo>
                  <a:lnTo>
                    <a:pt x="303919" y="1010701"/>
                  </a:lnTo>
                  <a:lnTo>
                    <a:pt x="314412" y="1016883"/>
                  </a:lnTo>
                  <a:lnTo>
                    <a:pt x="324917" y="1022523"/>
                  </a:lnTo>
                  <a:lnTo>
                    <a:pt x="335430" y="1027800"/>
                  </a:lnTo>
                  <a:lnTo>
                    <a:pt x="345948" y="1033111"/>
                  </a:lnTo>
                  <a:lnTo>
                    <a:pt x="356473" y="1038682"/>
                  </a:lnTo>
                  <a:lnTo>
                    <a:pt x="367170" y="1044408"/>
                  </a:lnTo>
                  <a:lnTo>
                    <a:pt x="378344" y="1049952"/>
                  </a:lnTo>
                  <a:lnTo>
                    <a:pt x="390119" y="1055133"/>
                  </a:lnTo>
                  <a:lnTo>
                    <a:pt x="402298" y="1060086"/>
                  </a:lnTo>
                  <a:lnTo>
                    <a:pt x="414474" y="1065172"/>
                  </a:lnTo>
                  <a:lnTo>
                    <a:pt x="426405" y="1070588"/>
                  </a:lnTo>
                  <a:lnTo>
                    <a:pt x="438026" y="1076210"/>
                  </a:lnTo>
                  <a:lnTo>
                    <a:pt x="449362" y="1081683"/>
                  </a:lnTo>
                  <a:lnTo>
                    <a:pt x="460468" y="1086811"/>
                  </a:lnTo>
                  <a:lnTo>
                    <a:pt x="471402" y="1091559"/>
                  </a:lnTo>
                  <a:lnTo>
                    <a:pt x="482210" y="1095975"/>
                  </a:lnTo>
                  <a:lnTo>
                    <a:pt x="492929" y="1100129"/>
                  </a:lnTo>
                  <a:lnTo>
                    <a:pt x="503587" y="1104088"/>
                  </a:lnTo>
                  <a:lnTo>
                    <a:pt x="514204" y="1107907"/>
                  </a:lnTo>
                  <a:lnTo>
                    <a:pt x="524796" y="1111627"/>
                  </a:lnTo>
                  <a:lnTo>
                    <a:pt x="535536" y="1115279"/>
                  </a:lnTo>
                  <a:lnTo>
                    <a:pt x="546740" y="1118885"/>
                  </a:lnTo>
                  <a:lnTo>
                    <a:pt x="558535" y="1122464"/>
                  </a:lnTo>
                  <a:lnTo>
                    <a:pt x="570728" y="1126190"/>
                  </a:lnTo>
                  <a:lnTo>
                    <a:pt x="582913" y="1130377"/>
                  </a:lnTo>
                  <a:lnTo>
                    <a:pt x="594854" y="1135154"/>
                  </a:lnTo>
                  <a:lnTo>
                    <a:pt x="606651" y="1140330"/>
                  </a:lnTo>
                  <a:lnTo>
                    <a:pt x="618638" y="1145496"/>
                  </a:lnTo>
                  <a:lnTo>
                    <a:pt x="631000" y="1150410"/>
                  </a:lnTo>
                  <a:lnTo>
                    <a:pt x="643760" y="1154843"/>
                  </a:lnTo>
                  <a:lnTo>
                    <a:pt x="656865" y="1158515"/>
                  </a:lnTo>
                  <a:lnTo>
                    <a:pt x="670237" y="1161356"/>
                  </a:lnTo>
                  <a:lnTo>
                    <a:pt x="683641" y="1163618"/>
                  </a:lnTo>
                  <a:lnTo>
                    <a:pt x="696713" y="1165761"/>
                  </a:lnTo>
                  <a:lnTo>
                    <a:pt x="709286" y="1168059"/>
                  </a:lnTo>
                  <a:lnTo>
                    <a:pt x="721525" y="1170605"/>
                  </a:lnTo>
                  <a:lnTo>
                    <a:pt x="733816" y="1173395"/>
                  </a:lnTo>
                  <a:lnTo>
                    <a:pt x="746384" y="1176381"/>
                  </a:lnTo>
                  <a:lnTo>
                    <a:pt x="759285" y="1179352"/>
                  </a:lnTo>
                  <a:lnTo>
                    <a:pt x="772485" y="1181960"/>
                  </a:lnTo>
                  <a:lnTo>
                    <a:pt x="785925" y="1184048"/>
                  </a:lnTo>
                  <a:lnTo>
                    <a:pt x="799545" y="1185787"/>
                  </a:lnTo>
                  <a:lnTo>
                    <a:pt x="813295" y="1187569"/>
                  </a:lnTo>
                  <a:lnTo>
                    <a:pt x="827136" y="1189617"/>
                  </a:lnTo>
                  <a:lnTo>
                    <a:pt x="841040" y="1191825"/>
                  </a:lnTo>
                  <a:lnTo>
                    <a:pt x="854987" y="1193854"/>
                  </a:lnTo>
                  <a:lnTo>
                    <a:pt x="868978" y="1195516"/>
                  </a:lnTo>
                  <a:lnTo>
                    <a:pt x="883494" y="1196784"/>
                  </a:lnTo>
                  <a:lnTo>
                    <a:pt x="899449" y="1197710"/>
                  </a:lnTo>
                  <a:lnTo>
                    <a:pt x="917215" y="1198373"/>
                  </a:lnTo>
                  <a:lnTo>
                    <a:pt x="936200" y="1199003"/>
                  </a:lnTo>
                  <a:lnTo>
                    <a:pt x="955174" y="1199967"/>
                  </a:lnTo>
                  <a:lnTo>
                    <a:pt x="973415" y="1201430"/>
                  </a:lnTo>
                  <a:lnTo>
                    <a:pt x="990727" y="1203229"/>
                  </a:lnTo>
                  <a:lnTo>
                    <a:pt x="1007187" y="1204976"/>
                  </a:lnTo>
                  <a:lnTo>
                    <a:pt x="1022957" y="1206444"/>
                  </a:lnTo>
                  <a:lnTo>
                    <a:pt x="1038209" y="1207581"/>
                  </a:lnTo>
                  <a:lnTo>
                    <a:pt x="1053085" y="1208419"/>
                  </a:lnTo>
                  <a:lnTo>
                    <a:pt x="1067696" y="1209017"/>
                  </a:lnTo>
                  <a:lnTo>
                    <a:pt x="1082123" y="1209435"/>
                  </a:lnTo>
                  <a:lnTo>
                    <a:pt x="1096423" y="1209724"/>
                  </a:lnTo>
                  <a:lnTo>
                    <a:pt x="1110638" y="1209920"/>
                  </a:lnTo>
                  <a:lnTo>
                    <a:pt x="1124795" y="1210055"/>
                  </a:lnTo>
                  <a:lnTo>
                    <a:pt x="1138913" y="1210145"/>
                  </a:lnTo>
                  <a:lnTo>
                    <a:pt x="1153008" y="1210205"/>
                  </a:lnTo>
                  <a:lnTo>
                    <a:pt x="1167255" y="1210247"/>
                  </a:lnTo>
                  <a:lnTo>
                    <a:pt x="1181965" y="1210274"/>
                  </a:lnTo>
                  <a:lnTo>
                    <a:pt x="1197267" y="1210287"/>
                  </a:lnTo>
                  <a:lnTo>
                    <a:pt x="1212969" y="1210127"/>
                  </a:lnTo>
                  <a:lnTo>
                    <a:pt x="1228662" y="1209487"/>
                  </a:lnTo>
                  <a:lnTo>
                    <a:pt x="1244107" y="1208243"/>
                  </a:lnTo>
                  <a:lnTo>
                    <a:pt x="1259241" y="1206594"/>
                  </a:lnTo>
                  <a:lnTo>
                    <a:pt x="1274089" y="1204949"/>
                  </a:lnTo>
                  <a:lnTo>
                    <a:pt x="1288711" y="1203543"/>
                  </a:lnTo>
                  <a:lnTo>
                    <a:pt x="1303328" y="1202278"/>
                  </a:lnTo>
                  <a:lnTo>
                    <a:pt x="1318294" y="1200822"/>
                  </a:lnTo>
                  <a:lnTo>
                    <a:pt x="1333773" y="1198996"/>
                  </a:lnTo>
                  <a:lnTo>
                    <a:pt x="1349594" y="1196939"/>
                  </a:lnTo>
                  <a:lnTo>
                    <a:pt x="1365368" y="1195011"/>
                  </a:lnTo>
                  <a:lnTo>
                    <a:pt x="1380863" y="1193413"/>
                  </a:lnTo>
                  <a:lnTo>
                    <a:pt x="1395861" y="1192018"/>
                  </a:lnTo>
                  <a:lnTo>
                    <a:pt x="1410085" y="1190474"/>
                  </a:lnTo>
                  <a:lnTo>
                    <a:pt x="1423470" y="1188584"/>
                  </a:lnTo>
                  <a:lnTo>
                    <a:pt x="1436272" y="1186314"/>
                  </a:lnTo>
                  <a:lnTo>
                    <a:pt x="1448949" y="1183712"/>
                  </a:lnTo>
                  <a:lnTo>
                    <a:pt x="1461795" y="1180847"/>
                  </a:lnTo>
                  <a:lnTo>
                    <a:pt x="1475392" y="1177786"/>
                  </a:lnTo>
                  <a:lnTo>
                    <a:pt x="1490657" y="1174587"/>
                  </a:lnTo>
                  <a:lnTo>
                    <a:pt x="1507919" y="1171288"/>
                  </a:lnTo>
                  <a:lnTo>
                    <a:pt x="1526378" y="1167921"/>
                  </a:lnTo>
                  <a:lnTo>
                    <a:pt x="1544460" y="1164508"/>
                  </a:lnTo>
                  <a:lnTo>
                    <a:pt x="1561280" y="1161064"/>
                  </a:lnTo>
                  <a:lnTo>
                    <a:pt x="1576653" y="1157598"/>
                  </a:lnTo>
                  <a:lnTo>
                    <a:pt x="1590739" y="1154118"/>
                  </a:lnTo>
                  <a:lnTo>
                    <a:pt x="1603802" y="1150628"/>
                  </a:lnTo>
                  <a:lnTo>
                    <a:pt x="1616100" y="1147131"/>
                  </a:lnTo>
                  <a:lnTo>
                    <a:pt x="1627848" y="1143631"/>
                  </a:lnTo>
                  <a:lnTo>
                    <a:pt x="1639210" y="1140127"/>
                  </a:lnTo>
                  <a:lnTo>
                    <a:pt x="1650303" y="1136621"/>
                  </a:lnTo>
                  <a:lnTo>
                    <a:pt x="1661212" y="1133115"/>
                  </a:lnTo>
                  <a:lnTo>
                    <a:pt x="1671997" y="1129607"/>
                  </a:lnTo>
                  <a:lnTo>
                    <a:pt x="1682698" y="1126098"/>
                  </a:lnTo>
                  <a:lnTo>
                    <a:pt x="1693342" y="1122590"/>
                  </a:lnTo>
                  <a:lnTo>
                    <a:pt x="1703948" y="1119076"/>
                  </a:lnTo>
                  <a:lnTo>
                    <a:pt x="1714528" y="1115394"/>
                  </a:lnTo>
                  <a:lnTo>
                    <a:pt x="1725091" y="1111236"/>
                  </a:lnTo>
                  <a:lnTo>
                    <a:pt x="1735637" y="1106474"/>
                  </a:lnTo>
                  <a:lnTo>
                    <a:pt x="1746009" y="1101139"/>
                  </a:lnTo>
                  <a:lnTo>
                    <a:pt x="1755898" y="1095333"/>
                  </a:lnTo>
                  <a:lnTo>
                    <a:pt x="1765185" y="1089168"/>
                  </a:lnTo>
                  <a:lnTo>
                    <a:pt x="1774065" y="1082740"/>
                  </a:lnTo>
                  <a:lnTo>
                    <a:pt x="1782949" y="1076126"/>
                  </a:lnTo>
                  <a:lnTo>
                    <a:pt x="1792072" y="1069382"/>
                  </a:lnTo>
                  <a:lnTo>
                    <a:pt x="1801336" y="1062549"/>
                  </a:lnTo>
                  <a:lnTo>
                    <a:pt x="1810409" y="1055655"/>
                  </a:lnTo>
                  <a:lnTo>
                    <a:pt x="1819107" y="1048721"/>
                  </a:lnTo>
                  <a:lnTo>
                    <a:pt x="1827406" y="1041758"/>
                  </a:lnTo>
                  <a:lnTo>
                    <a:pt x="1835358" y="1034777"/>
                  </a:lnTo>
                  <a:lnTo>
                    <a:pt x="1843040" y="1027783"/>
                  </a:lnTo>
                  <a:lnTo>
                    <a:pt x="1850520" y="1020782"/>
                  </a:lnTo>
                  <a:lnTo>
                    <a:pt x="1857856" y="1013773"/>
                  </a:lnTo>
                  <a:lnTo>
                    <a:pt x="1865092" y="1006762"/>
                  </a:lnTo>
                  <a:lnTo>
                    <a:pt x="1872258" y="999748"/>
                  </a:lnTo>
                  <a:lnTo>
                    <a:pt x="1879376" y="992733"/>
                  </a:lnTo>
                  <a:lnTo>
                    <a:pt x="1886466" y="985703"/>
                  </a:lnTo>
                  <a:lnTo>
                    <a:pt x="1893702" y="978167"/>
                  </a:lnTo>
                  <a:lnTo>
                    <a:pt x="1901400" y="969204"/>
                  </a:lnTo>
                  <a:lnTo>
                    <a:pt x="1909688" y="958439"/>
                  </a:lnTo>
                  <a:lnTo>
                    <a:pt x="1918373" y="946463"/>
                  </a:lnTo>
                  <a:lnTo>
                    <a:pt x="1927049" y="934500"/>
                  </a:lnTo>
                  <a:lnTo>
                    <a:pt x="1935472" y="923268"/>
                  </a:lnTo>
                  <a:lnTo>
                    <a:pt x="1943415" y="912797"/>
                  </a:lnTo>
                  <a:lnTo>
                    <a:pt x="1950596" y="902707"/>
                  </a:lnTo>
                  <a:lnTo>
                    <a:pt x="1956941" y="892700"/>
                  </a:lnTo>
                  <a:lnTo>
                    <a:pt x="1962541" y="882641"/>
                  </a:lnTo>
                  <a:lnTo>
                    <a:pt x="1967544" y="872486"/>
                  </a:lnTo>
                  <a:lnTo>
                    <a:pt x="1972103" y="862229"/>
                  </a:lnTo>
                  <a:lnTo>
                    <a:pt x="1976507" y="851557"/>
                  </a:lnTo>
                  <a:lnTo>
                    <a:pt x="1981157" y="839874"/>
                  </a:lnTo>
                  <a:lnTo>
                    <a:pt x="1986251" y="826942"/>
                  </a:lnTo>
                  <a:lnTo>
                    <a:pt x="1991638" y="813002"/>
                  </a:lnTo>
                  <a:lnTo>
                    <a:pt x="1996948" y="798575"/>
                  </a:lnTo>
                  <a:lnTo>
                    <a:pt x="2001958" y="784014"/>
                  </a:lnTo>
                  <a:lnTo>
                    <a:pt x="2006456" y="769323"/>
                  </a:lnTo>
                  <a:lnTo>
                    <a:pt x="2010170" y="754247"/>
                  </a:lnTo>
                  <a:lnTo>
                    <a:pt x="2013036" y="738668"/>
                  </a:lnTo>
                  <a:lnTo>
                    <a:pt x="2015145" y="722765"/>
                  </a:lnTo>
                  <a:lnTo>
                    <a:pt x="2016651" y="706929"/>
                  </a:lnTo>
                  <a:lnTo>
                    <a:pt x="2017701" y="691383"/>
                  </a:lnTo>
                  <a:lnTo>
                    <a:pt x="2018255" y="676181"/>
                  </a:lnTo>
                  <a:lnTo>
                    <a:pt x="2018103" y="661287"/>
                  </a:lnTo>
                  <a:lnTo>
                    <a:pt x="2017182" y="646638"/>
                  </a:lnTo>
                  <a:lnTo>
                    <a:pt x="2015412" y="632173"/>
                  </a:lnTo>
                  <a:lnTo>
                    <a:pt x="2012620" y="617841"/>
                  </a:lnTo>
                  <a:lnTo>
                    <a:pt x="2008814" y="603611"/>
                  </a:lnTo>
                  <a:lnTo>
                    <a:pt x="2004139" y="589782"/>
                  </a:lnTo>
                  <a:lnTo>
                    <a:pt x="1998783" y="576948"/>
                  </a:lnTo>
                  <a:lnTo>
                    <a:pt x="1992924" y="565350"/>
                  </a:lnTo>
                  <a:lnTo>
                    <a:pt x="1986704" y="554749"/>
                  </a:lnTo>
                  <a:lnTo>
                    <a:pt x="1980228" y="544627"/>
                  </a:lnTo>
                  <a:lnTo>
                    <a:pt x="1973579" y="534635"/>
                  </a:lnTo>
                  <a:lnTo>
                    <a:pt x="1966809" y="524768"/>
                  </a:lnTo>
                  <a:lnTo>
                    <a:pt x="1959957" y="515282"/>
                  </a:lnTo>
                  <a:lnTo>
                    <a:pt x="1953050" y="506304"/>
                  </a:lnTo>
                  <a:lnTo>
                    <a:pt x="1946106" y="497817"/>
                  </a:lnTo>
                  <a:lnTo>
                    <a:pt x="1939138" y="489736"/>
                  </a:lnTo>
                  <a:lnTo>
                    <a:pt x="1932152" y="481964"/>
                  </a:lnTo>
                  <a:lnTo>
                    <a:pt x="1925156" y="474253"/>
                  </a:lnTo>
                  <a:lnTo>
                    <a:pt x="1918152" y="466230"/>
                  </a:lnTo>
                  <a:lnTo>
                    <a:pt x="1911142" y="457720"/>
                  </a:lnTo>
                  <a:lnTo>
                    <a:pt x="1904130" y="448885"/>
                  </a:lnTo>
                  <a:lnTo>
                    <a:pt x="1897116" y="440107"/>
                  </a:lnTo>
                  <a:lnTo>
                    <a:pt x="1890100" y="431606"/>
                  </a:lnTo>
                  <a:lnTo>
                    <a:pt x="1883082" y="423272"/>
                  </a:lnTo>
                  <a:lnTo>
                    <a:pt x="1876065" y="414763"/>
                  </a:lnTo>
                  <a:lnTo>
                    <a:pt x="1869043" y="405895"/>
                  </a:lnTo>
                  <a:lnTo>
                    <a:pt x="1861851" y="396804"/>
                  </a:lnTo>
                  <a:lnTo>
                    <a:pt x="1854185" y="387847"/>
                  </a:lnTo>
                  <a:lnTo>
                    <a:pt x="1845917" y="379228"/>
                  </a:lnTo>
                  <a:lnTo>
                    <a:pt x="1837246" y="370982"/>
                  </a:lnTo>
                  <a:lnTo>
                    <a:pt x="1828578" y="363064"/>
                  </a:lnTo>
                  <a:lnTo>
                    <a:pt x="1820153" y="355411"/>
                  </a:lnTo>
                  <a:lnTo>
                    <a:pt x="1811867" y="348118"/>
                  </a:lnTo>
                  <a:lnTo>
                    <a:pt x="1803393" y="341441"/>
                  </a:lnTo>
                  <a:lnTo>
                    <a:pt x="1794542" y="335461"/>
                  </a:lnTo>
                  <a:lnTo>
                    <a:pt x="1785292" y="329952"/>
                  </a:lnTo>
                  <a:lnTo>
                    <a:pt x="1775698" y="324486"/>
                  </a:lnTo>
                  <a:lnTo>
                    <a:pt x="1765831" y="318806"/>
                  </a:lnTo>
                  <a:lnTo>
                    <a:pt x="1755764" y="312836"/>
                  </a:lnTo>
                  <a:lnTo>
                    <a:pt x="1745553" y="306596"/>
                  </a:lnTo>
                  <a:lnTo>
                    <a:pt x="1735237" y="300141"/>
                  </a:lnTo>
                  <a:lnTo>
                    <a:pt x="1724682" y="293686"/>
                  </a:lnTo>
                  <a:lnTo>
                    <a:pt x="1713604" y="287587"/>
                  </a:lnTo>
                  <a:lnTo>
                    <a:pt x="1701893" y="282001"/>
                  </a:lnTo>
                  <a:lnTo>
                    <a:pt x="1689757" y="276761"/>
                  </a:lnTo>
                  <a:lnTo>
                    <a:pt x="1677610" y="271475"/>
                  </a:lnTo>
                  <a:lnTo>
                    <a:pt x="1665693" y="265916"/>
                  </a:lnTo>
                  <a:lnTo>
                    <a:pt x="1653913" y="260029"/>
                  </a:lnTo>
                  <a:lnTo>
                    <a:pt x="1641937" y="253844"/>
                  </a:lnTo>
                  <a:lnTo>
                    <a:pt x="1629584" y="247424"/>
                  </a:lnTo>
                  <a:lnTo>
                    <a:pt x="1616829" y="240995"/>
                  </a:lnTo>
                  <a:lnTo>
                    <a:pt x="1603727" y="234911"/>
                  </a:lnTo>
                  <a:lnTo>
                    <a:pt x="1590353" y="229342"/>
                  </a:lnTo>
                  <a:lnTo>
                    <a:pt x="1576777" y="224281"/>
                  </a:lnTo>
                  <a:lnTo>
                    <a:pt x="1563057" y="219649"/>
                  </a:lnTo>
                  <a:lnTo>
                    <a:pt x="1549237" y="215346"/>
                  </a:lnTo>
                  <a:lnTo>
                    <a:pt x="1535345" y="211286"/>
                  </a:lnTo>
                  <a:lnTo>
                    <a:pt x="1521406" y="207399"/>
                  </a:lnTo>
                  <a:lnTo>
                    <a:pt x="1507435" y="203633"/>
                  </a:lnTo>
                  <a:lnTo>
                    <a:pt x="1493441" y="199949"/>
                  </a:lnTo>
                  <a:lnTo>
                    <a:pt x="1479434" y="196322"/>
                  </a:lnTo>
                  <a:lnTo>
                    <a:pt x="1465416" y="192734"/>
                  </a:lnTo>
                  <a:lnTo>
                    <a:pt x="1451391" y="189171"/>
                  </a:lnTo>
                  <a:lnTo>
                    <a:pt x="1437362" y="185626"/>
                  </a:lnTo>
                  <a:lnTo>
                    <a:pt x="1423326" y="182093"/>
                  </a:lnTo>
                  <a:lnTo>
                    <a:pt x="1409119" y="178567"/>
                  </a:lnTo>
                  <a:lnTo>
                    <a:pt x="1394435" y="175048"/>
                  </a:lnTo>
                  <a:lnTo>
                    <a:pt x="1379150" y="171535"/>
                  </a:lnTo>
                  <a:lnTo>
                    <a:pt x="1363461" y="168194"/>
                  </a:lnTo>
                  <a:lnTo>
                    <a:pt x="1347776" y="165330"/>
                  </a:lnTo>
                  <a:lnTo>
                    <a:pt x="1332331" y="163067"/>
                  </a:lnTo>
                  <a:lnTo>
                    <a:pt x="1317027" y="161208"/>
                  </a:lnTo>
                  <a:lnTo>
                    <a:pt x="1301533" y="159347"/>
                  </a:lnTo>
                  <a:lnTo>
                    <a:pt x="1285665" y="157244"/>
                  </a:lnTo>
                  <a:lnTo>
                    <a:pt x="1269397" y="155000"/>
                  </a:lnTo>
                  <a:lnTo>
                    <a:pt x="1252783" y="152946"/>
                  </a:lnTo>
                  <a:lnTo>
                    <a:pt x="1235897" y="151263"/>
                  </a:lnTo>
                  <a:lnTo>
                    <a:pt x="1218811" y="149811"/>
                  </a:lnTo>
                  <a:lnTo>
                    <a:pt x="1201581" y="148229"/>
                  </a:lnTo>
                  <a:lnTo>
                    <a:pt x="1184245" y="146314"/>
                  </a:lnTo>
                  <a:lnTo>
                    <a:pt x="1166671" y="144027"/>
                  </a:lnTo>
                  <a:lnTo>
                    <a:pt x="1148575" y="141413"/>
                  </a:lnTo>
                  <a:lnTo>
                    <a:pt x="1129845" y="138545"/>
                  </a:lnTo>
                  <a:lnTo>
                    <a:pt x="1110689" y="135653"/>
                  </a:lnTo>
                  <a:lnTo>
                    <a:pt x="1091523" y="133097"/>
                  </a:lnTo>
                  <a:lnTo>
                    <a:pt x="1072588" y="131046"/>
                  </a:lnTo>
                  <a:lnTo>
                    <a:pt x="1053789" y="129330"/>
                  </a:lnTo>
                  <a:lnTo>
                    <a:pt x="1034794" y="127564"/>
                  </a:lnTo>
                  <a:lnTo>
                    <a:pt x="1015421" y="125522"/>
                  </a:lnTo>
                  <a:lnTo>
                    <a:pt x="995647" y="123149"/>
                  </a:lnTo>
                  <a:lnTo>
                    <a:pt x="975526" y="120476"/>
                  </a:lnTo>
                  <a:lnTo>
                    <a:pt x="955133" y="117569"/>
                  </a:lnTo>
                  <a:lnTo>
                    <a:pt x="934539" y="114650"/>
                  </a:lnTo>
                  <a:lnTo>
                    <a:pt x="913801" y="112077"/>
                  </a:lnTo>
                  <a:lnTo>
                    <a:pt x="892970" y="110017"/>
                  </a:lnTo>
                  <a:lnTo>
                    <a:pt x="872405" y="108467"/>
                  </a:lnTo>
                  <a:lnTo>
                    <a:pt x="852744" y="107344"/>
                  </a:lnTo>
                  <a:lnTo>
                    <a:pt x="834265" y="106551"/>
                  </a:lnTo>
                  <a:lnTo>
                    <a:pt x="816933" y="106000"/>
                  </a:lnTo>
                  <a:lnTo>
                    <a:pt x="798567" y="105561"/>
                  </a:lnTo>
                  <a:lnTo>
                    <a:pt x="774204" y="105196"/>
                  </a:lnTo>
                  <a:lnTo>
                    <a:pt x="735480" y="1048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2621595" y="304960"/>
            <a:ext cx="483419" cy="318632"/>
            <a:chOff x="2621595" y="304960"/>
            <a:chExt cx="483419" cy="318632"/>
          </a:xfrm>
        </p:grpSpPr>
        <p:sp>
          <p:nvSpPr>
            <p:cNvPr id="130" name="Freeform 129"/>
            <p:cNvSpPr/>
            <p:nvPr/>
          </p:nvSpPr>
          <p:spPr>
            <a:xfrm>
              <a:off x="2855622" y="304960"/>
              <a:ext cx="59210" cy="67884"/>
            </a:xfrm>
            <a:custGeom>
              <a:avLst/>
              <a:gdLst/>
              <a:ahLst/>
              <a:cxnLst/>
              <a:rect l="0" t="0" r="0" b="0"/>
              <a:pathLst>
                <a:path w="59210" h="67884">
                  <a:moveTo>
                    <a:pt x="29186" y="21423"/>
                  </a:moveTo>
                  <a:lnTo>
                    <a:pt x="17786" y="24491"/>
                  </a:lnTo>
                  <a:lnTo>
                    <a:pt x="9858" y="28553"/>
                  </a:lnTo>
                  <a:lnTo>
                    <a:pt x="4752" y="34037"/>
                  </a:lnTo>
                  <a:lnTo>
                    <a:pt x="2235" y="40451"/>
                  </a:lnTo>
                  <a:lnTo>
                    <a:pt x="2454" y="46952"/>
                  </a:lnTo>
                  <a:lnTo>
                    <a:pt x="5232" y="53029"/>
                  </a:lnTo>
                  <a:lnTo>
                    <a:pt x="9977" y="58045"/>
                  </a:lnTo>
                  <a:lnTo>
                    <a:pt x="15892" y="61112"/>
                  </a:lnTo>
                  <a:lnTo>
                    <a:pt x="22412" y="61940"/>
                  </a:lnTo>
                  <a:lnTo>
                    <a:pt x="29224" y="60730"/>
                  </a:lnTo>
                  <a:lnTo>
                    <a:pt x="36168" y="57872"/>
                  </a:lnTo>
                  <a:lnTo>
                    <a:pt x="43155" y="53767"/>
                  </a:lnTo>
                  <a:lnTo>
                    <a:pt x="49659" y="48592"/>
                  </a:lnTo>
                  <a:lnTo>
                    <a:pt x="54743" y="42304"/>
                  </a:lnTo>
                  <a:lnTo>
                    <a:pt x="58003" y="34977"/>
                  </a:lnTo>
                  <a:lnTo>
                    <a:pt x="59209" y="27111"/>
                  </a:lnTo>
                  <a:lnTo>
                    <a:pt x="58048" y="19518"/>
                  </a:lnTo>
                  <a:lnTo>
                    <a:pt x="54598" y="12645"/>
                  </a:lnTo>
                  <a:lnTo>
                    <a:pt x="49214" y="6896"/>
                  </a:lnTo>
                  <a:lnTo>
                    <a:pt x="42329" y="2791"/>
                  </a:lnTo>
                  <a:lnTo>
                    <a:pt x="34345" y="451"/>
                  </a:lnTo>
                  <a:lnTo>
                    <a:pt x="25904" y="0"/>
                  </a:lnTo>
                  <a:lnTo>
                    <a:pt x="17859" y="1734"/>
                  </a:lnTo>
                  <a:lnTo>
                    <a:pt x="10655" y="5602"/>
                  </a:lnTo>
                  <a:lnTo>
                    <a:pt x="4839" y="11281"/>
                  </a:lnTo>
                  <a:lnTo>
                    <a:pt x="1213" y="18372"/>
                  </a:lnTo>
                  <a:lnTo>
                    <a:pt x="0" y="26502"/>
                  </a:lnTo>
                  <a:lnTo>
                    <a:pt x="949" y="35212"/>
                  </a:lnTo>
                  <a:lnTo>
                    <a:pt x="3629" y="43970"/>
                  </a:lnTo>
                  <a:lnTo>
                    <a:pt x="7610" y="52467"/>
                  </a:lnTo>
                  <a:lnTo>
                    <a:pt x="12532" y="59966"/>
                  </a:lnTo>
                  <a:lnTo>
                    <a:pt x="18117" y="65260"/>
                  </a:lnTo>
                  <a:lnTo>
                    <a:pt x="24159" y="67883"/>
                  </a:lnTo>
                  <a:lnTo>
                    <a:pt x="30348" y="67864"/>
                  </a:lnTo>
                  <a:lnTo>
                    <a:pt x="36276" y="65350"/>
                  </a:lnTo>
                  <a:lnTo>
                    <a:pt x="41736" y="60698"/>
                  </a:lnTo>
                  <a:lnTo>
                    <a:pt x="46384" y="54358"/>
                  </a:lnTo>
                  <a:lnTo>
                    <a:pt x="49677" y="46757"/>
                  </a:lnTo>
                  <a:lnTo>
                    <a:pt x="51436" y="38265"/>
                  </a:lnTo>
                  <a:lnTo>
                    <a:pt x="51480" y="29807"/>
                  </a:lnTo>
                  <a:lnTo>
                    <a:pt x="49465" y="22807"/>
                  </a:lnTo>
                  <a:lnTo>
                    <a:pt x="45379" y="17958"/>
                  </a:lnTo>
                  <a:lnTo>
                    <a:pt x="39663" y="15057"/>
                  </a:lnTo>
                  <a:lnTo>
                    <a:pt x="31305" y="15480"/>
                  </a:lnTo>
                  <a:lnTo>
                    <a:pt x="18657" y="214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865295" y="538787"/>
              <a:ext cx="76488" cy="84805"/>
            </a:xfrm>
            <a:custGeom>
              <a:avLst/>
              <a:gdLst/>
              <a:ahLst/>
              <a:cxnLst/>
              <a:rect l="0" t="0" r="0" b="0"/>
              <a:pathLst>
                <a:path w="76488" h="84805">
                  <a:moveTo>
                    <a:pt x="40570" y="29751"/>
                  </a:moveTo>
                  <a:lnTo>
                    <a:pt x="29170" y="32819"/>
                  </a:lnTo>
                  <a:lnTo>
                    <a:pt x="21242" y="36882"/>
                  </a:lnTo>
                  <a:lnTo>
                    <a:pt x="16131" y="42370"/>
                  </a:lnTo>
                  <a:lnTo>
                    <a:pt x="13441" y="48957"/>
                  </a:lnTo>
                  <a:lnTo>
                    <a:pt x="13012" y="56106"/>
                  </a:lnTo>
                  <a:lnTo>
                    <a:pt x="14551" y="63441"/>
                  </a:lnTo>
                  <a:lnTo>
                    <a:pt x="17988" y="70455"/>
                  </a:lnTo>
                  <a:lnTo>
                    <a:pt x="23552" y="76468"/>
                  </a:lnTo>
                  <a:lnTo>
                    <a:pt x="31163" y="81191"/>
                  </a:lnTo>
                  <a:lnTo>
                    <a:pt x="40014" y="84206"/>
                  </a:lnTo>
                  <a:lnTo>
                    <a:pt x="48798" y="84804"/>
                  </a:lnTo>
                  <a:lnTo>
                    <a:pt x="56768" y="82829"/>
                  </a:lnTo>
                  <a:lnTo>
                    <a:pt x="63573" y="78419"/>
                  </a:lnTo>
                  <a:lnTo>
                    <a:pt x="68993" y="71730"/>
                  </a:lnTo>
                  <a:lnTo>
                    <a:pt x="73069" y="63095"/>
                  </a:lnTo>
                  <a:lnTo>
                    <a:pt x="75688" y="53250"/>
                  </a:lnTo>
                  <a:lnTo>
                    <a:pt x="76487" y="43200"/>
                  </a:lnTo>
                  <a:lnTo>
                    <a:pt x="75434" y="33529"/>
                  </a:lnTo>
                  <a:lnTo>
                    <a:pt x="72610" y="24583"/>
                  </a:lnTo>
                  <a:lnTo>
                    <a:pt x="68050" y="16647"/>
                  </a:lnTo>
                  <a:lnTo>
                    <a:pt x="61951" y="9769"/>
                  </a:lnTo>
                  <a:lnTo>
                    <a:pt x="54773" y="4303"/>
                  </a:lnTo>
                  <a:lnTo>
                    <a:pt x="47126" y="978"/>
                  </a:lnTo>
                  <a:lnTo>
                    <a:pt x="39395" y="0"/>
                  </a:lnTo>
                  <a:lnTo>
                    <a:pt x="31750" y="1121"/>
                  </a:lnTo>
                  <a:lnTo>
                    <a:pt x="24236" y="3924"/>
                  </a:lnTo>
                  <a:lnTo>
                    <a:pt x="16864" y="7996"/>
                  </a:lnTo>
                  <a:lnTo>
                    <a:pt x="10099" y="13150"/>
                  </a:lnTo>
                  <a:lnTo>
                    <a:pt x="4840" y="19425"/>
                  </a:lnTo>
                  <a:lnTo>
                    <a:pt x="1457" y="26747"/>
                  </a:lnTo>
                  <a:lnTo>
                    <a:pt x="0" y="34780"/>
                  </a:lnTo>
                  <a:lnTo>
                    <a:pt x="459" y="43017"/>
                  </a:lnTo>
                  <a:lnTo>
                    <a:pt x="2631" y="51137"/>
                  </a:lnTo>
                  <a:lnTo>
                    <a:pt x="6511" y="58537"/>
                  </a:lnTo>
                  <a:lnTo>
                    <a:pt x="12380" y="64289"/>
                  </a:lnTo>
                  <a:lnTo>
                    <a:pt x="20200" y="68031"/>
                  </a:lnTo>
                  <a:lnTo>
                    <a:pt x="29193" y="69575"/>
                  </a:lnTo>
                  <a:lnTo>
                    <a:pt x="38073" y="68649"/>
                  </a:lnTo>
                  <a:lnTo>
                    <a:pt x="46104" y="65359"/>
                  </a:lnTo>
                  <a:lnTo>
                    <a:pt x="52779" y="60084"/>
                  </a:lnTo>
                  <a:lnTo>
                    <a:pt x="57580" y="53273"/>
                  </a:lnTo>
                  <a:lnTo>
                    <a:pt x="60418" y="45342"/>
                  </a:lnTo>
                  <a:lnTo>
                    <a:pt x="61051" y="37108"/>
                  </a:lnTo>
                  <a:lnTo>
                    <a:pt x="58915" y="29734"/>
                  </a:lnTo>
                  <a:lnTo>
                    <a:pt x="53971" y="23794"/>
                  </a:lnTo>
                  <a:lnTo>
                    <a:pt x="46927" y="19640"/>
                  </a:lnTo>
                  <a:lnTo>
                    <a:pt x="38914" y="17669"/>
                  </a:lnTo>
                  <a:lnTo>
                    <a:pt x="30699" y="17868"/>
                  </a:lnTo>
                  <a:lnTo>
                    <a:pt x="23276" y="20085"/>
                  </a:lnTo>
                  <a:lnTo>
                    <a:pt x="17975" y="24223"/>
                  </a:lnTo>
                  <a:lnTo>
                    <a:pt x="15322" y="30023"/>
                  </a:lnTo>
                  <a:lnTo>
                    <a:pt x="15478" y="36658"/>
                  </a:lnTo>
                  <a:lnTo>
                    <a:pt x="18609" y="42875"/>
                  </a:lnTo>
                  <a:lnTo>
                    <a:pt x="24466" y="47977"/>
                  </a:lnTo>
                  <a:lnTo>
                    <a:pt x="31684" y="50719"/>
                  </a:lnTo>
                  <a:lnTo>
                    <a:pt x="37519" y="49931"/>
                  </a:lnTo>
                  <a:lnTo>
                    <a:pt x="40689" y="47340"/>
                  </a:lnTo>
                  <a:lnTo>
                    <a:pt x="39162" y="43705"/>
                  </a:lnTo>
                  <a:lnTo>
                    <a:pt x="30041" y="402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621595" y="442196"/>
              <a:ext cx="483419" cy="41391"/>
            </a:xfrm>
            <a:custGeom>
              <a:avLst/>
              <a:gdLst/>
              <a:ahLst/>
              <a:cxnLst/>
              <a:rect l="0" t="0" r="0" b="0"/>
              <a:pathLst>
                <a:path w="483419" h="41391">
                  <a:moveTo>
                    <a:pt x="473783" y="0"/>
                  </a:moveTo>
                  <a:lnTo>
                    <a:pt x="464915" y="2867"/>
                  </a:lnTo>
                  <a:lnTo>
                    <a:pt x="455928" y="5009"/>
                  </a:lnTo>
                  <a:lnTo>
                    <a:pt x="445932" y="6612"/>
                  </a:lnTo>
                  <a:lnTo>
                    <a:pt x="434952" y="7793"/>
                  </a:lnTo>
                  <a:lnTo>
                    <a:pt x="423140" y="8641"/>
                  </a:lnTo>
                  <a:lnTo>
                    <a:pt x="410682" y="9239"/>
                  </a:lnTo>
                  <a:lnTo>
                    <a:pt x="397744" y="9653"/>
                  </a:lnTo>
                  <a:lnTo>
                    <a:pt x="384463" y="9937"/>
                  </a:lnTo>
                  <a:lnTo>
                    <a:pt x="370941" y="10131"/>
                  </a:lnTo>
                  <a:lnTo>
                    <a:pt x="357253" y="10262"/>
                  </a:lnTo>
                  <a:lnTo>
                    <a:pt x="343451" y="10350"/>
                  </a:lnTo>
                  <a:lnTo>
                    <a:pt x="329576" y="10414"/>
                  </a:lnTo>
                  <a:lnTo>
                    <a:pt x="315818" y="10626"/>
                  </a:lnTo>
                  <a:lnTo>
                    <a:pt x="302500" y="11301"/>
                  </a:lnTo>
                  <a:lnTo>
                    <a:pt x="289758" y="12568"/>
                  </a:lnTo>
                  <a:lnTo>
                    <a:pt x="277404" y="14232"/>
                  </a:lnTo>
                  <a:lnTo>
                    <a:pt x="265036" y="15888"/>
                  </a:lnTo>
                  <a:lnTo>
                    <a:pt x="252419" y="17301"/>
                  </a:lnTo>
                  <a:lnTo>
                    <a:pt x="239656" y="18570"/>
                  </a:lnTo>
                  <a:lnTo>
                    <a:pt x="227081" y="20029"/>
                  </a:lnTo>
                  <a:lnTo>
                    <a:pt x="214874" y="21857"/>
                  </a:lnTo>
                  <a:lnTo>
                    <a:pt x="202897" y="23916"/>
                  </a:lnTo>
                  <a:lnTo>
                    <a:pt x="190788" y="25844"/>
                  </a:lnTo>
                  <a:lnTo>
                    <a:pt x="178345" y="27438"/>
                  </a:lnTo>
                  <a:lnTo>
                    <a:pt x="165531" y="28661"/>
                  </a:lnTo>
                  <a:lnTo>
                    <a:pt x="152389" y="29557"/>
                  </a:lnTo>
                  <a:lnTo>
                    <a:pt x="138993" y="30199"/>
                  </a:lnTo>
                  <a:lnTo>
                    <a:pt x="125573" y="30816"/>
                  </a:lnTo>
                  <a:lnTo>
                    <a:pt x="112489" y="31771"/>
                  </a:lnTo>
                  <a:lnTo>
                    <a:pt x="99909" y="33229"/>
                  </a:lnTo>
                  <a:lnTo>
                    <a:pt x="87665" y="35023"/>
                  </a:lnTo>
                  <a:lnTo>
                    <a:pt x="75371" y="36767"/>
                  </a:lnTo>
                  <a:lnTo>
                    <a:pt x="62901" y="38236"/>
                  </a:lnTo>
                  <a:lnTo>
                    <a:pt x="53742" y="39471"/>
                  </a:lnTo>
                  <a:lnTo>
                    <a:pt x="52074" y="40493"/>
                  </a:lnTo>
                  <a:lnTo>
                    <a:pt x="56183" y="41164"/>
                  </a:lnTo>
                  <a:lnTo>
                    <a:pt x="63794" y="41390"/>
                  </a:lnTo>
                  <a:lnTo>
                    <a:pt x="73209" y="40968"/>
                  </a:lnTo>
                  <a:lnTo>
                    <a:pt x="83448" y="39849"/>
                  </a:lnTo>
                  <a:lnTo>
                    <a:pt x="94183" y="38272"/>
                  </a:lnTo>
                  <a:lnTo>
                    <a:pt x="105498" y="36668"/>
                  </a:lnTo>
                  <a:lnTo>
                    <a:pt x="117429" y="35292"/>
                  </a:lnTo>
                  <a:lnTo>
                    <a:pt x="129910" y="34215"/>
                  </a:lnTo>
                  <a:lnTo>
                    <a:pt x="142834" y="33417"/>
                  </a:lnTo>
                  <a:lnTo>
                    <a:pt x="156091" y="32846"/>
                  </a:lnTo>
                  <a:lnTo>
                    <a:pt x="169590" y="32445"/>
                  </a:lnTo>
                  <a:lnTo>
                    <a:pt x="183259" y="32168"/>
                  </a:lnTo>
                  <a:lnTo>
                    <a:pt x="197042" y="31974"/>
                  </a:lnTo>
                  <a:lnTo>
                    <a:pt x="210738" y="31673"/>
                  </a:lnTo>
                  <a:lnTo>
                    <a:pt x="224014" y="30937"/>
                  </a:lnTo>
                  <a:lnTo>
                    <a:pt x="236727" y="29630"/>
                  </a:lnTo>
                  <a:lnTo>
                    <a:pt x="249060" y="27938"/>
                  </a:lnTo>
                  <a:lnTo>
                    <a:pt x="261416" y="26264"/>
                  </a:lnTo>
                  <a:lnTo>
                    <a:pt x="274028" y="24843"/>
                  </a:lnTo>
                  <a:lnTo>
                    <a:pt x="286958" y="23739"/>
                  </a:lnTo>
                  <a:lnTo>
                    <a:pt x="300178" y="22923"/>
                  </a:lnTo>
                  <a:lnTo>
                    <a:pt x="313627" y="22335"/>
                  </a:lnTo>
                  <a:lnTo>
                    <a:pt x="327082" y="21754"/>
                  </a:lnTo>
                  <a:lnTo>
                    <a:pt x="340189" y="20823"/>
                  </a:lnTo>
                  <a:lnTo>
                    <a:pt x="352786" y="19382"/>
                  </a:lnTo>
                  <a:lnTo>
                    <a:pt x="365040" y="17599"/>
                  </a:lnTo>
                  <a:lnTo>
                    <a:pt x="377341" y="15862"/>
                  </a:lnTo>
                  <a:lnTo>
                    <a:pt x="389917" y="14400"/>
                  </a:lnTo>
                  <a:lnTo>
                    <a:pt x="402822" y="13267"/>
                  </a:lnTo>
                  <a:lnTo>
                    <a:pt x="416025" y="12432"/>
                  </a:lnTo>
                  <a:lnTo>
                    <a:pt x="429467" y="11836"/>
                  </a:lnTo>
                  <a:lnTo>
                    <a:pt x="443088" y="11420"/>
                  </a:lnTo>
                  <a:lnTo>
                    <a:pt x="456839" y="11132"/>
                  </a:lnTo>
                  <a:lnTo>
                    <a:pt x="470582" y="10935"/>
                  </a:lnTo>
                  <a:lnTo>
                    <a:pt x="480834" y="10793"/>
                  </a:lnTo>
                  <a:lnTo>
                    <a:pt x="483418" y="10687"/>
                  </a:lnTo>
                  <a:lnTo>
                    <a:pt x="479912" y="10620"/>
                  </a:lnTo>
                  <a:lnTo>
                    <a:pt x="472488" y="10581"/>
                  </a:lnTo>
                  <a:lnTo>
                    <a:pt x="462629" y="10559"/>
                  </a:lnTo>
                  <a:lnTo>
                    <a:pt x="451259" y="10547"/>
                  </a:lnTo>
                  <a:lnTo>
                    <a:pt x="438938" y="10539"/>
                  </a:lnTo>
                  <a:lnTo>
                    <a:pt x="426016" y="10535"/>
                  </a:lnTo>
                  <a:lnTo>
                    <a:pt x="412707" y="10533"/>
                  </a:lnTo>
                  <a:lnTo>
                    <a:pt x="399147" y="10531"/>
                  </a:lnTo>
                  <a:lnTo>
                    <a:pt x="385425" y="10531"/>
                  </a:lnTo>
                  <a:lnTo>
                    <a:pt x="371596" y="10530"/>
                  </a:lnTo>
                  <a:lnTo>
                    <a:pt x="357696" y="10530"/>
                  </a:lnTo>
                  <a:lnTo>
                    <a:pt x="343749" y="10529"/>
                  </a:lnTo>
                  <a:lnTo>
                    <a:pt x="329772" y="10529"/>
                  </a:lnTo>
                  <a:lnTo>
                    <a:pt x="315775" y="10529"/>
                  </a:lnTo>
                  <a:lnTo>
                    <a:pt x="301763" y="10529"/>
                  </a:lnTo>
                  <a:lnTo>
                    <a:pt x="287744" y="10529"/>
                  </a:lnTo>
                  <a:lnTo>
                    <a:pt x="273718" y="10529"/>
                  </a:lnTo>
                  <a:lnTo>
                    <a:pt x="259687" y="10529"/>
                  </a:lnTo>
                  <a:lnTo>
                    <a:pt x="245655" y="10529"/>
                  </a:lnTo>
                  <a:lnTo>
                    <a:pt x="231620" y="10529"/>
                  </a:lnTo>
                  <a:lnTo>
                    <a:pt x="217585" y="10529"/>
                  </a:lnTo>
                  <a:lnTo>
                    <a:pt x="203548" y="10529"/>
                  </a:lnTo>
                  <a:lnTo>
                    <a:pt x="189511" y="10529"/>
                  </a:lnTo>
                  <a:lnTo>
                    <a:pt x="175474" y="10529"/>
                  </a:lnTo>
                  <a:lnTo>
                    <a:pt x="161441" y="10534"/>
                  </a:lnTo>
                  <a:lnTo>
                    <a:pt x="147576" y="10706"/>
                  </a:lnTo>
                  <a:lnTo>
                    <a:pt x="134187" y="11355"/>
                  </a:lnTo>
                  <a:lnTo>
                    <a:pt x="121397" y="12603"/>
                  </a:lnTo>
                  <a:lnTo>
                    <a:pt x="109012" y="14256"/>
                  </a:lnTo>
                  <a:lnTo>
                    <a:pt x="96622" y="15904"/>
                  </a:lnTo>
                  <a:lnTo>
                    <a:pt x="83992" y="17311"/>
                  </a:lnTo>
                  <a:lnTo>
                    <a:pt x="71219" y="18577"/>
                  </a:lnTo>
                  <a:lnTo>
                    <a:pt x="58638" y="20033"/>
                  </a:lnTo>
                  <a:lnTo>
                    <a:pt x="46445" y="21860"/>
                  </a:lnTo>
                  <a:lnTo>
                    <a:pt x="35117" y="23927"/>
                  </a:lnTo>
                  <a:lnTo>
                    <a:pt x="24368" y="26078"/>
                  </a:lnTo>
                  <a:lnTo>
                    <a:pt x="13257" y="285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476276" y="178984"/>
            <a:ext cx="2914587" cy="526426"/>
            <a:chOff x="476276" y="178984"/>
            <a:chExt cx="2914587" cy="526426"/>
          </a:xfrm>
        </p:grpSpPr>
        <p:sp>
          <p:nvSpPr>
            <p:cNvPr id="2" name="Freeform 1"/>
            <p:cNvSpPr/>
            <p:nvPr/>
          </p:nvSpPr>
          <p:spPr>
            <a:xfrm>
              <a:off x="476276" y="214431"/>
              <a:ext cx="310542" cy="260795"/>
            </a:xfrm>
            <a:custGeom>
              <a:avLst/>
              <a:gdLst/>
              <a:ahLst/>
              <a:cxnLst/>
              <a:rect l="0" t="0" r="0" b="0"/>
              <a:pathLst>
                <a:path w="310542" h="260795">
                  <a:moveTo>
                    <a:pt x="218604" y="27724"/>
                  </a:moveTo>
                  <a:lnTo>
                    <a:pt x="212603" y="21923"/>
                  </a:lnTo>
                  <a:lnTo>
                    <a:pt x="205758" y="16999"/>
                  </a:lnTo>
                  <a:lnTo>
                    <a:pt x="197361" y="12501"/>
                  </a:lnTo>
                  <a:lnTo>
                    <a:pt x="187388" y="8453"/>
                  </a:lnTo>
                  <a:lnTo>
                    <a:pt x="175777" y="5088"/>
                  </a:lnTo>
                  <a:lnTo>
                    <a:pt x="162672" y="2484"/>
                  </a:lnTo>
                  <a:lnTo>
                    <a:pt x="148669" y="730"/>
                  </a:lnTo>
                  <a:lnTo>
                    <a:pt x="134672" y="0"/>
                  </a:lnTo>
                  <a:lnTo>
                    <a:pt x="121185" y="287"/>
                  </a:lnTo>
                  <a:lnTo>
                    <a:pt x="108015" y="1445"/>
                  </a:lnTo>
                  <a:lnTo>
                    <a:pt x="94493" y="3285"/>
                  </a:lnTo>
                  <a:lnTo>
                    <a:pt x="80258" y="5641"/>
                  </a:lnTo>
                  <a:lnTo>
                    <a:pt x="65747" y="8695"/>
                  </a:lnTo>
                  <a:lnTo>
                    <a:pt x="51984" y="12955"/>
                  </a:lnTo>
                  <a:lnTo>
                    <a:pt x="39507" y="18601"/>
                  </a:lnTo>
                  <a:lnTo>
                    <a:pt x="28519" y="25512"/>
                  </a:lnTo>
                  <a:lnTo>
                    <a:pt x="19135" y="33447"/>
                  </a:lnTo>
                  <a:lnTo>
                    <a:pt x="11250" y="42151"/>
                  </a:lnTo>
                  <a:lnTo>
                    <a:pt x="5091" y="51249"/>
                  </a:lnTo>
                  <a:lnTo>
                    <a:pt x="1293" y="60269"/>
                  </a:lnTo>
                  <a:lnTo>
                    <a:pt x="0" y="68960"/>
                  </a:lnTo>
                  <a:lnTo>
                    <a:pt x="1078" y="77268"/>
                  </a:lnTo>
                  <a:lnTo>
                    <a:pt x="4384" y="85234"/>
                  </a:lnTo>
                  <a:lnTo>
                    <a:pt x="9611" y="92918"/>
                  </a:lnTo>
                  <a:lnTo>
                    <a:pt x="16526" y="100063"/>
                  </a:lnTo>
                  <a:lnTo>
                    <a:pt x="25053" y="106110"/>
                  </a:lnTo>
                  <a:lnTo>
                    <a:pt x="35007" y="110845"/>
                  </a:lnTo>
                  <a:lnTo>
                    <a:pt x="46112" y="114363"/>
                  </a:lnTo>
                  <a:lnTo>
                    <a:pt x="58089" y="116891"/>
                  </a:lnTo>
                  <a:lnTo>
                    <a:pt x="70701" y="118666"/>
                  </a:lnTo>
                  <a:lnTo>
                    <a:pt x="83762" y="119894"/>
                  </a:lnTo>
                  <a:lnTo>
                    <a:pt x="97136" y="120735"/>
                  </a:lnTo>
                  <a:lnTo>
                    <a:pt x="110726" y="121311"/>
                  </a:lnTo>
                  <a:lnTo>
                    <a:pt x="124461" y="121870"/>
                  </a:lnTo>
                  <a:lnTo>
                    <a:pt x="138296" y="122778"/>
                  </a:lnTo>
                  <a:lnTo>
                    <a:pt x="152194" y="124206"/>
                  </a:lnTo>
                  <a:lnTo>
                    <a:pt x="165968" y="126149"/>
                  </a:lnTo>
                  <a:lnTo>
                    <a:pt x="179297" y="128524"/>
                  </a:lnTo>
                  <a:lnTo>
                    <a:pt x="192041" y="131237"/>
                  </a:lnTo>
                  <a:lnTo>
                    <a:pt x="204226" y="134363"/>
                  </a:lnTo>
                  <a:lnTo>
                    <a:pt x="215949" y="138139"/>
                  </a:lnTo>
                  <a:lnTo>
                    <a:pt x="227319" y="142642"/>
                  </a:lnTo>
                  <a:lnTo>
                    <a:pt x="238431" y="147801"/>
                  </a:lnTo>
                  <a:lnTo>
                    <a:pt x="249359" y="153489"/>
                  </a:lnTo>
                  <a:lnTo>
                    <a:pt x="260155" y="159575"/>
                  </a:lnTo>
                  <a:lnTo>
                    <a:pt x="270694" y="165949"/>
                  </a:lnTo>
                  <a:lnTo>
                    <a:pt x="280698" y="172527"/>
                  </a:lnTo>
                  <a:lnTo>
                    <a:pt x="290043" y="179251"/>
                  </a:lnTo>
                  <a:lnTo>
                    <a:pt x="298283" y="186241"/>
                  </a:lnTo>
                  <a:lnTo>
                    <a:pt x="304608" y="193772"/>
                  </a:lnTo>
                  <a:lnTo>
                    <a:pt x="308736" y="201949"/>
                  </a:lnTo>
                  <a:lnTo>
                    <a:pt x="310541" y="210559"/>
                  </a:lnTo>
                  <a:lnTo>
                    <a:pt x="309790" y="219185"/>
                  </a:lnTo>
                  <a:lnTo>
                    <a:pt x="306613" y="227575"/>
                  </a:lnTo>
                  <a:lnTo>
                    <a:pt x="301244" y="235496"/>
                  </a:lnTo>
                  <a:lnTo>
                    <a:pt x="293837" y="242662"/>
                  </a:lnTo>
                  <a:lnTo>
                    <a:pt x="284675" y="248989"/>
                  </a:lnTo>
                  <a:lnTo>
                    <a:pt x="274120" y="254236"/>
                  </a:lnTo>
                  <a:lnTo>
                    <a:pt x="262520" y="257938"/>
                  </a:lnTo>
                  <a:lnTo>
                    <a:pt x="250165" y="259987"/>
                  </a:lnTo>
                  <a:lnTo>
                    <a:pt x="237278" y="260738"/>
                  </a:lnTo>
                  <a:lnTo>
                    <a:pt x="224021" y="260794"/>
                  </a:lnTo>
                  <a:lnTo>
                    <a:pt x="210515" y="260574"/>
                  </a:lnTo>
                  <a:lnTo>
                    <a:pt x="197005" y="260125"/>
                  </a:lnTo>
                  <a:lnTo>
                    <a:pt x="183853" y="259225"/>
                  </a:lnTo>
                  <a:lnTo>
                    <a:pt x="171224" y="257771"/>
                  </a:lnTo>
                  <a:lnTo>
                    <a:pt x="158945" y="255795"/>
                  </a:lnTo>
                  <a:lnTo>
                    <a:pt x="146627" y="253390"/>
                  </a:lnTo>
                  <a:lnTo>
                    <a:pt x="134053" y="250658"/>
                  </a:lnTo>
                  <a:lnTo>
                    <a:pt x="121583" y="247647"/>
                  </a:lnTo>
                  <a:lnTo>
                    <a:pt x="108735" y="243949"/>
                  </a:lnTo>
                  <a:lnTo>
                    <a:pt x="93258" y="238122"/>
                  </a:lnTo>
                  <a:lnTo>
                    <a:pt x="71205" y="22776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63295" y="178984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5" y="43069"/>
                  </a:lnTo>
                  <a:lnTo>
                    <a:pt x="3509" y="57925"/>
                  </a:lnTo>
                  <a:lnTo>
                    <a:pt x="4528" y="72453"/>
                  </a:lnTo>
                  <a:lnTo>
                    <a:pt x="4697" y="86276"/>
                  </a:lnTo>
                  <a:lnTo>
                    <a:pt x="4316" y="99660"/>
                  </a:lnTo>
                  <a:lnTo>
                    <a:pt x="4126" y="113320"/>
                  </a:lnTo>
                  <a:lnTo>
                    <a:pt x="4556" y="127659"/>
                  </a:lnTo>
                  <a:lnTo>
                    <a:pt x="5695" y="142747"/>
                  </a:lnTo>
                  <a:lnTo>
                    <a:pt x="7463" y="158494"/>
                  </a:lnTo>
                  <a:lnTo>
                    <a:pt x="9728" y="174756"/>
                  </a:lnTo>
                  <a:lnTo>
                    <a:pt x="12198" y="191237"/>
                  </a:lnTo>
                  <a:lnTo>
                    <a:pt x="14462" y="207522"/>
                  </a:lnTo>
                  <a:lnTo>
                    <a:pt x="16316" y="223392"/>
                  </a:lnTo>
                  <a:lnTo>
                    <a:pt x="17896" y="238656"/>
                  </a:lnTo>
                  <a:lnTo>
                    <a:pt x="19571" y="253067"/>
                  </a:lnTo>
                  <a:lnTo>
                    <a:pt x="21548" y="266581"/>
                  </a:lnTo>
                  <a:lnTo>
                    <a:pt x="23707" y="279470"/>
                  </a:lnTo>
                  <a:lnTo>
                    <a:pt x="25704" y="292207"/>
                  </a:lnTo>
                  <a:lnTo>
                    <a:pt x="27344" y="305061"/>
                  </a:lnTo>
                  <a:lnTo>
                    <a:pt x="28601" y="317521"/>
                  </a:lnTo>
                  <a:lnTo>
                    <a:pt x="29655" y="329619"/>
                  </a:lnTo>
                  <a:lnTo>
                    <a:pt x="30597" y="342420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64431" y="252683"/>
              <a:ext cx="20005" cy="452727"/>
            </a:xfrm>
            <a:custGeom>
              <a:avLst/>
              <a:gdLst/>
              <a:ahLst/>
              <a:cxnLst/>
              <a:rect l="0" t="0" r="0" b="0"/>
              <a:pathLst>
                <a:path w="20005" h="452727">
                  <a:moveTo>
                    <a:pt x="9475" y="0"/>
                  </a:moveTo>
                  <a:lnTo>
                    <a:pt x="6609" y="8936"/>
                  </a:lnTo>
                  <a:lnTo>
                    <a:pt x="4467" y="18563"/>
                  </a:lnTo>
                  <a:lnTo>
                    <a:pt x="2864" y="29855"/>
                  </a:lnTo>
                  <a:lnTo>
                    <a:pt x="1683" y="42695"/>
                  </a:lnTo>
                  <a:lnTo>
                    <a:pt x="834" y="56823"/>
                  </a:lnTo>
                  <a:lnTo>
                    <a:pt x="241" y="71939"/>
                  </a:lnTo>
                  <a:lnTo>
                    <a:pt x="0" y="87455"/>
                  </a:lnTo>
                  <a:lnTo>
                    <a:pt x="364" y="102546"/>
                  </a:lnTo>
                  <a:lnTo>
                    <a:pt x="1419" y="116806"/>
                  </a:lnTo>
                  <a:lnTo>
                    <a:pt x="2941" y="130513"/>
                  </a:lnTo>
                  <a:lnTo>
                    <a:pt x="4501" y="144402"/>
                  </a:lnTo>
                  <a:lnTo>
                    <a:pt x="5845" y="158902"/>
                  </a:lnTo>
                  <a:lnTo>
                    <a:pt x="6898" y="174100"/>
                  </a:lnTo>
                  <a:lnTo>
                    <a:pt x="7679" y="189923"/>
                  </a:lnTo>
                  <a:lnTo>
                    <a:pt x="8239" y="206241"/>
                  </a:lnTo>
                  <a:lnTo>
                    <a:pt x="8632" y="222930"/>
                  </a:lnTo>
                  <a:lnTo>
                    <a:pt x="8904" y="239886"/>
                  </a:lnTo>
                  <a:lnTo>
                    <a:pt x="9094" y="257025"/>
                  </a:lnTo>
                  <a:lnTo>
                    <a:pt x="9393" y="274125"/>
                  </a:lnTo>
                  <a:lnTo>
                    <a:pt x="10127" y="290840"/>
                  </a:lnTo>
                  <a:lnTo>
                    <a:pt x="11433" y="307010"/>
                  </a:lnTo>
                  <a:lnTo>
                    <a:pt x="13124" y="322648"/>
                  </a:lnTo>
                  <a:lnTo>
                    <a:pt x="14799" y="337843"/>
                  </a:lnTo>
                  <a:lnTo>
                    <a:pt x="16219" y="352697"/>
                  </a:lnTo>
                  <a:lnTo>
                    <a:pt x="17323" y="367301"/>
                  </a:lnTo>
                  <a:lnTo>
                    <a:pt x="18139" y="381728"/>
                  </a:lnTo>
                  <a:lnTo>
                    <a:pt x="18722" y="396011"/>
                  </a:lnTo>
                  <a:lnTo>
                    <a:pt x="19131" y="409586"/>
                  </a:lnTo>
                  <a:lnTo>
                    <a:pt x="19458" y="422626"/>
                  </a:lnTo>
                  <a:lnTo>
                    <a:pt x="19732" y="436277"/>
                  </a:lnTo>
                  <a:lnTo>
                    <a:pt x="20004" y="4527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07342" y="242155"/>
              <a:ext cx="166565" cy="239079"/>
            </a:xfrm>
            <a:custGeom>
              <a:avLst/>
              <a:gdLst/>
              <a:ahLst/>
              <a:cxnLst/>
              <a:rect l="0" t="0" r="0" b="0"/>
              <a:pathLst>
                <a:path w="166565" h="239079">
                  <a:moveTo>
                    <a:pt x="166564" y="178984"/>
                  </a:moveTo>
                  <a:lnTo>
                    <a:pt x="157763" y="181985"/>
                  </a:lnTo>
                  <a:lnTo>
                    <a:pt x="149416" y="185408"/>
                  </a:lnTo>
                  <a:lnTo>
                    <a:pt x="140717" y="189599"/>
                  </a:lnTo>
                  <a:lnTo>
                    <a:pt x="131597" y="194326"/>
                  </a:lnTo>
                  <a:lnTo>
                    <a:pt x="122102" y="199160"/>
                  </a:lnTo>
                  <a:lnTo>
                    <a:pt x="112310" y="203837"/>
                  </a:lnTo>
                  <a:lnTo>
                    <a:pt x="102296" y="208273"/>
                  </a:lnTo>
                  <a:lnTo>
                    <a:pt x="92122" y="212475"/>
                  </a:lnTo>
                  <a:lnTo>
                    <a:pt x="81835" y="216488"/>
                  </a:lnTo>
                  <a:lnTo>
                    <a:pt x="71471" y="220521"/>
                  </a:lnTo>
                  <a:lnTo>
                    <a:pt x="61054" y="224922"/>
                  </a:lnTo>
                  <a:lnTo>
                    <a:pt x="50604" y="229832"/>
                  </a:lnTo>
                  <a:lnTo>
                    <a:pt x="40299" y="234589"/>
                  </a:lnTo>
                  <a:lnTo>
                    <a:pt x="30452" y="237878"/>
                  </a:lnTo>
                  <a:lnTo>
                    <a:pt x="21213" y="239078"/>
                  </a:lnTo>
                  <a:lnTo>
                    <a:pt x="13043" y="238065"/>
                  </a:lnTo>
                  <a:lnTo>
                    <a:pt x="6766" y="234868"/>
                  </a:lnTo>
                  <a:lnTo>
                    <a:pt x="2660" y="229741"/>
                  </a:lnTo>
                  <a:lnTo>
                    <a:pt x="531" y="222740"/>
                  </a:lnTo>
                  <a:lnTo>
                    <a:pt x="0" y="213629"/>
                  </a:lnTo>
                  <a:lnTo>
                    <a:pt x="675" y="202479"/>
                  </a:lnTo>
                  <a:lnTo>
                    <a:pt x="2226" y="189927"/>
                  </a:lnTo>
                  <a:lnTo>
                    <a:pt x="4396" y="176974"/>
                  </a:lnTo>
                  <a:lnTo>
                    <a:pt x="6996" y="164228"/>
                  </a:lnTo>
                  <a:lnTo>
                    <a:pt x="9891" y="151910"/>
                  </a:lnTo>
                  <a:lnTo>
                    <a:pt x="12986" y="140032"/>
                  </a:lnTo>
                  <a:lnTo>
                    <a:pt x="16218" y="128526"/>
                  </a:lnTo>
                  <a:lnTo>
                    <a:pt x="19541" y="117307"/>
                  </a:lnTo>
                  <a:lnTo>
                    <a:pt x="22926" y="106299"/>
                  </a:lnTo>
                  <a:lnTo>
                    <a:pt x="26352" y="95441"/>
                  </a:lnTo>
                  <a:lnTo>
                    <a:pt x="29806" y="84689"/>
                  </a:lnTo>
                  <a:lnTo>
                    <a:pt x="33278" y="74009"/>
                  </a:lnTo>
                  <a:lnTo>
                    <a:pt x="36758" y="63383"/>
                  </a:lnTo>
                  <a:lnTo>
                    <a:pt x="40090" y="52864"/>
                  </a:lnTo>
                  <a:lnTo>
                    <a:pt x="43302" y="41333"/>
                  </a:lnTo>
                  <a:lnTo>
                    <a:pt x="46676" y="25540"/>
                  </a:lnTo>
                  <a:lnTo>
                    <a:pt x="5075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03003" y="252683"/>
              <a:ext cx="7816" cy="431670"/>
            </a:xfrm>
            <a:custGeom>
              <a:avLst/>
              <a:gdLst/>
              <a:ahLst/>
              <a:cxnLst/>
              <a:rect l="0" t="0" r="0" b="0"/>
              <a:pathLst>
                <a:path w="7816" h="431670">
                  <a:moveTo>
                    <a:pt x="7815" y="0"/>
                  </a:moveTo>
                  <a:lnTo>
                    <a:pt x="4948" y="11736"/>
                  </a:lnTo>
                  <a:lnTo>
                    <a:pt x="2806" y="22864"/>
                  </a:lnTo>
                  <a:lnTo>
                    <a:pt x="1208" y="34467"/>
                  </a:lnTo>
                  <a:lnTo>
                    <a:pt x="200" y="46801"/>
                  </a:lnTo>
                  <a:lnTo>
                    <a:pt x="0" y="60110"/>
                  </a:lnTo>
                  <a:lnTo>
                    <a:pt x="651" y="74419"/>
                  </a:lnTo>
                  <a:lnTo>
                    <a:pt x="1889" y="89596"/>
                  </a:lnTo>
                  <a:lnTo>
                    <a:pt x="3253" y="105458"/>
                  </a:lnTo>
                  <a:lnTo>
                    <a:pt x="4463" y="121829"/>
                  </a:lnTo>
                  <a:lnTo>
                    <a:pt x="5425" y="138567"/>
                  </a:lnTo>
                  <a:lnTo>
                    <a:pt x="6144" y="155561"/>
                  </a:lnTo>
                  <a:lnTo>
                    <a:pt x="6663" y="172738"/>
                  </a:lnTo>
                  <a:lnTo>
                    <a:pt x="7029" y="190206"/>
                  </a:lnTo>
                  <a:lnTo>
                    <a:pt x="7282" y="208231"/>
                  </a:lnTo>
                  <a:lnTo>
                    <a:pt x="7455" y="226913"/>
                  </a:lnTo>
                  <a:lnTo>
                    <a:pt x="7573" y="246037"/>
                  </a:lnTo>
                  <a:lnTo>
                    <a:pt x="7652" y="265182"/>
                  </a:lnTo>
                  <a:lnTo>
                    <a:pt x="7706" y="284098"/>
                  </a:lnTo>
                  <a:lnTo>
                    <a:pt x="7742" y="302715"/>
                  </a:lnTo>
                  <a:lnTo>
                    <a:pt x="7766" y="321055"/>
                  </a:lnTo>
                  <a:lnTo>
                    <a:pt x="7783" y="339157"/>
                  </a:lnTo>
                  <a:lnTo>
                    <a:pt x="7793" y="356704"/>
                  </a:lnTo>
                  <a:lnTo>
                    <a:pt x="7802" y="374950"/>
                  </a:lnTo>
                  <a:lnTo>
                    <a:pt x="7809" y="397736"/>
                  </a:lnTo>
                  <a:lnTo>
                    <a:pt x="7815" y="4316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74208" y="178984"/>
              <a:ext cx="215554" cy="265716"/>
            </a:xfrm>
            <a:custGeom>
              <a:avLst/>
              <a:gdLst/>
              <a:ahLst/>
              <a:cxnLst/>
              <a:rect l="0" t="0" r="0" b="0"/>
              <a:pathLst>
                <a:path w="215554" h="265716">
                  <a:moveTo>
                    <a:pt x="215553" y="221098"/>
                  </a:moveTo>
                  <a:lnTo>
                    <a:pt x="203885" y="221165"/>
                  </a:lnTo>
                  <a:lnTo>
                    <a:pt x="193396" y="221806"/>
                  </a:lnTo>
                  <a:lnTo>
                    <a:pt x="183090" y="223107"/>
                  </a:lnTo>
                  <a:lnTo>
                    <a:pt x="172616" y="225139"/>
                  </a:lnTo>
                  <a:lnTo>
                    <a:pt x="161624" y="228104"/>
                  </a:lnTo>
                  <a:lnTo>
                    <a:pt x="149985" y="232019"/>
                  </a:lnTo>
                  <a:lnTo>
                    <a:pt x="137905" y="236596"/>
                  </a:lnTo>
                  <a:lnTo>
                    <a:pt x="125798" y="241351"/>
                  </a:lnTo>
                  <a:lnTo>
                    <a:pt x="113911" y="245989"/>
                  </a:lnTo>
                  <a:lnTo>
                    <a:pt x="102151" y="250406"/>
                  </a:lnTo>
                  <a:lnTo>
                    <a:pt x="90188" y="254598"/>
                  </a:lnTo>
                  <a:lnTo>
                    <a:pt x="77844" y="258592"/>
                  </a:lnTo>
                  <a:lnTo>
                    <a:pt x="65095" y="262105"/>
                  </a:lnTo>
                  <a:lnTo>
                    <a:pt x="51998" y="264559"/>
                  </a:lnTo>
                  <a:lnTo>
                    <a:pt x="38650" y="265715"/>
                  </a:lnTo>
                  <a:lnTo>
                    <a:pt x="25940" y="265168"/>
                  </a:lnTo>
                  <a:lnTo>
                    <a:pt x="15463" y="262215"/>
                  </a:lnTo>
                  <a:lnTo>
                    <a:pt x="7909" y="256709"/>
                  </a:lnTo>
                  <a:lnTo>
                    <a:pt x="3146" y="249113"/>
                  </a:lnTo>
                  <a:lnTo>
                    <a:pt x="691" y="240195"/>
                  </a:lnTo>
                  <a:lnTo>
                    <a:pt x="0" y="230537"/>
                  </a:lnTo>
                  <a:lnTo>
                    <a:pt x="598" y="220481"/>
                  </a:lnTo>
                  <a:lnTo>
                    <a:pt x="2113" y="210213"/>
                  </a:lnTo>
                  <a:lnTo>
                    <a:pt x="4265" y="199830"/>
                  </a:lnTo>
                  <a:lnTo>
                    <a:pt x="6857" y="189385"/>
                  </a:lnTo>
                  <a:lnTo>
                    <a:pt x="9748" y="178906"/>
                  </a:lnTo>
                  <a:lnTo>
                    <a:pt x="12842" y="168407"/>
                  </a:lnTo>
                  <a:lnTo>
                    <a:pt x="16073" y="157896"/>
                  </a:lnTo>
                  <a:lnTo>
                    <a:pt x="19396" y="147379"/>
                  </a:lnTo>
                  <a:lnTo>
                    <a:pt x="22781" y="136853"/>
                  </a:lnTo>
                  <a:lnTo>
                    <a:pt x="26207" y="126156"/>
                  </a:lnTo>
                  <a:lnTo>
                    <a:pt x="29661" y="114982"/>
                  </a:lnTo>
                  <a:lnTo>
                    <a:pt x="33134" y="103207"/>
                  </a:lnTo>
                  <a:lnTo>
                    <a:pt x="36618" y="91027"/>
                  </a:lnTo>
                  <a:lnTo>
                    <a:pt x="40111" y="78851"/>
                  </a:lnTo>
                  <a:lnTo>
                    <a:pt x="43605" y="66925"/>
                  </a:lnTo>
                  <a:lnTo>
                    <a:pt x="46947" y="55380"/>
                  </a:lnTo>
                  <a:lnTo>
                    <a:pt x="50166" y="42974"/>
                  </a:lnTo>
                  <a:lnTo>
                    <a:pt x="53545" y="26386"/>
                  </a:lnTo>
                  <a:lnTo>
                    <a:pt x="5762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47689" y="62118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00373" y="284269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3"/>
                  </a:lnTo>
                  <a:lnTo>
                    <a:pt x="825" y="59283"/>
                  </a:lnTo>
                  <a:lnTo>
                    <a:pt x="2074" y="72344"/>
                  </a:lnTo>
                  <a:lnTo>
                    <a:pt x="3727" y="85869"/>
                  </a:lnTo>
                  <a:lnTo>
                    <a:pt x="5375" y="100082"/>
                  </a:lnTo>
                  <a:lnTo>
                    <a:pt x="6778" y="115051"/>
                  </a:lnTo>
                  <a:lnTo>
                    <a:pt x="7871" y="130695"/>
                  </a:lnTo>
                  <a:lnTo>
                    <a:pt x="8678" y="146882"/>
                  </a:lnTo>
                  <a:lnTo>
                    <a:pt x="9261" y="163476"/>
                  </a:lnTo>
                  <a:lnTo>
                    <a:pt x="9839" y="180366"/>
                  </a:lnTo>
                  <a:lnTo>
                    <a:pt x="10767" y="197464"/>
                  </a:lnTo>
                  <a:lnTo>
                    <a:pt x="12207" y="214706"/>
                  </a:lnTo>
                  <a:lnTo>
                    <a:pt x="13989" y="232047"/>
                  </a:lnTo>
                  <a:lnTo>
                    <a:pt x="15725" y="249456"/>
                  </a:lnTo>
                  <a:lnTo>
                    <a:pt x="17191" y="266901"/>
                  </a:lnTo>
                  <a:lnTo>
                    <a:pt x="18496" y="284040"/>
                  </a:lnTo>
                  <a:lnTo>
                    <a:pt x="19979" y="300250"/>
                  </a:lnTo>
                  <a:lnTo>
                    <a:pt x="21828" y="315267"/>
                  </a:lnTo>
                  <a:lnTo>
                    <a:pt x="24071" y="329318"/>
                  </a:lnTo>
                  <a:lnTo>
                    <a:pt x="26655" y="342908"/>
                  </a:lnTo>
                  <a:lnTo>
                    <a:pt x="29502" y="356370"/>
                  </a:lnTo>
                  <a:lnTo>
                    <a:pt x="32393" y="369257"/>
                  </a:lnTo>
                  <a:lnTo>
                    <a:pt x="35252" y="381694"/>
                  </a:lnTo>
                  <a:lnTo>
                    <a:pt x="38331" y="394781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60313" y="281876"/>
              <a:ext cx="331083" cy="355299"/>
            </a:xfrm>
            <a:custGeom>
              <a:avLst/>
              <a:gdLst/>
              <a:ahLst/>
              <a:cxnLst/>
              <a:rect l="0" t="0" r="0" b="0"/>
              <a:pathLst>
                <a:path w="331083" h="355299">
                  <a:moveTo>
                    <a:pt x="145386" y="55035"/>
                  </a:moveTo>
                  <a:lnTo>
                    <a:pt x="136585" y="52236"/>
                  </a:lnTo>
                  <a:lnTo>
                    <a:pt x="128238" y="50734"/>
                  </a:lnTo>
                  <a:lnTo>
                    <a:pt x="119539" y="50432"/>
                  </a:lnTo>
                  <a:lnTo>
                    <a:pt x="110418" y="51284"/>
                  </a:lnTo>
                  <a:lnTo>
                    <a:pt x="100923" y="53400"/>
                  </a:lnTo>
                  <a:lnTo>
                    <a:pt x="91136" y="56722"/>
                  </a:lnTo>
                  <a:lnTo>
                    <a:pt x="81295" y="61057"/>
                  </a:lnTo>
                  <a:lnTo>
                    <a:pt x="71769" y="66177"/>
                  </a:lnTo>
                  <a:lnTo>
                    <a:pt x="62736" y="71879"/>
                  </a:lnTo>
                  <a:lnTo>
                    <a:pt x="54197" y="78163"/>
                  </a:lnTo>
                  <a:lnTo>
                    <a:pt x="46076" y="85212"/>
                  </a:lnTo>
                  <a:lnTo>
                    <a:pt x="38283" y="93071"/>
                  </a:lnTo>
                  <a:lnTo>
                    <a:pt x="30896" y="101805"/>
                  </a:lnTo>
                  <a:lnTo>
                    <a:pt x="24153" y="111579"/>
                  </a:lnTo>
                  <a:lnTo>
                    <a:pt x="18139" y="122380"/>
                  </a:lnTo>
                  <a:lnTo>
                    <a:pt x="12947" y="134058"/>
                  </a:lnTo>
                  <a:lnTo>
                    <a:pt x="8758" y="146421"/>
                  </a:lnTo>
                  <a:lnTo>
                    <a:pt x="5570" y="159292"/>
                  </a:lnTo>
                  <a:lnTo>
                    <a:pt x="3243" y="172527"/>
                  </a:lnTo>
                  <a:lnTo>
                    <a:pt x="1591" y="186017"/>
                  </a:lnTo>
                  <a:lnTo>
                    <a:pt x="447" y="199680"/>
                  </a:lnTo>
                  <a:lnTo>
                    <a:pt x="0" y="213295"/>
                  </a:lnTo>
                  <a:lnTo>
                    <a:pt x="756" y="226516"/>
                  </a:lnTo>
                  <a:lnTo>
                    <a:pt x="2896" y="239188"/>
                  </a:lnTo>
                  <a:lnTo>
                    <a:pt x="6299" y="251325"/>
                  </a:lnTo>
                  <a:lnTo>
                    <a:pt x="10726" y="263016"/>
                  </a:lnTo>
                  <a:lnTo>
                    <a:pt x="15931" y="274364"/>
                  </a:lnTo>
                  <a:lnTo>
                    <a:pt x="21866" y="285461"/>
                  </a:lnTo>
                  <a:lnTo>
                    <a:pt x="28673" y="296379"/>
                  </a:lnTo>
                  <a:lnTo>
                    <a:pt x="36361" y="307164"/>
                  </a:lnTo>
                  <a:lnTo>
                    <a:pt x="44811" y="317526"/>
                  </a:lnTo>
                  <a:lnTo>
                    <a:pt x="53860" y="326879"/>
                  </a:lnTo>
                  <a:lnTo>
                    <a:pt x="63361" y="334978"/>
                  </a:lnTo>
                  <a:lnTo>
                    <a:pt x="73352" y="341737"/>
                  </a:lnTo>
                  <a:lnTo>
                    <a:pt x="84043" y="347061"/>
                  </a:lnTo>
                  <a:lnTo>
                    <a:pt x="95496" y="351044"/>
                  </a:lnTo>
                  <a:lnTo>
                    <a:pt x="107628" y="353754"/>
                  </a:lnTo>
                  <a:lnTo>
                    <a:pt x="120304" y="355139"/>
                  </a:lnTo>
                  <a:lnTo>
                    <a:pt x="133388" y="355298"/>
                  </a:lnTo>
                  <a:lnTo>
                    <a:pt x="146768" y="354441"/>
                  </a:lnTo>
                  <a:lnTo>
                    <a:pt x="160356" y="352803"/>
                  </a:lnTo>
                  <a:lnTo>
                    <a:pt x="174089" y="350584"/>
                  </a:lnTo>
                  <a:lnTo>
                    <a:pt x="187920" y="347621"/>
                  </a:lnTo>
                  <a:lnTo>
                    <a:pt x="201820" y="343422"/>
                  </a:lnTo>
                  <a:lnTo>
                    <a:pt x="215755" y="337821"/>
                  </a:lnTo>
                  <a:lnTo>
                    <a:pt x="229385" y="331111"/>
                  </a:lnTo>
                  <a:lnTo>
                    <a:pt x="242085" y="323842"/>
                  </a:lnTo>
                  <a:lnTo>
                    <a:pt x="253588" y="316399"/>
                  </a:lnTo>
                  <a:lnTo>
                    <a:pt x="263957" y="308962"/>
                  </a:lnTo>
                  <a:lnTo>
                    <a:pt x="273389" y="301596"/>
                  </a:lnTo>
                  <a:lnTo>
                    <a:pt x="282102" y="294302"/>
                  </a:lnTo>
                  <a:lnTo>
                    <a:pt x="290125" y="286744"/>
                  </a:lnTo>
                  <a:lnTo>
                    <a:pt x="297302" y="278291"/>
                  </a:lnTo>
                  <a:lnTo>
                    <a:pt x="303616" y="268670"/>
                  </a:lnTo>
                  <a:lnTo>
                    <a:pt x="309181" y="257934"/>
                  </a:lnTo>
                  <a:lnTo>
                    <a:pt x="314153" y="246277"/>
                  </a:lnTo>
                  <a:lnTo>
                    <a:pt x="318679" y="233916"/>
                  </a:lnTo>
                  <a:lnTo>
                    <a:pt x="322719" y="221039"/>
                  </a:lnTo>
                  <a:lnTo>
                    <a:pt x="326061" y="207798"/>
                  </a:lnTo>
                  <a:lnTo>
                    <a:pt x="328638" y="194301"/>
                  </a:lnTo>
                  <a:lnTo>
                    <a:pt x="330369" y="180630"/>
                  </a:lnTo>
                  <a:lnTo>
                    <a:pt x="331082" y="166838"/>
                  </a:lnTo>
                  <a:lnTo>
                    <a:pt x="330782" y="152971"/>
                  </a:lnTo>
                  <a:lnTo>
                    <a:pt x="329614" y="139217"/>
                  </a:lnTo>
                  <a:lnTo>
                    <a:pt x="327767" y="125901"/>
                  </a:lnTo>
                  <a:lnTo>
                    <a:pt x="325411" y="113166"/>
                  </a:lnTo>
                  <a:lnTo>
                    <a:pt x="322526" y="100987"/>
                  </a:lnTo>
                  <a:lnTo>
                    <a:pt x="318912" y="89268"/>
                  </a:lnTo>
                  <a:lnTo>
                    <a:pt x="314513" y="77905"/>
                  </a:lnTo>
                  <a:lnTo>
                    <a:pt x="309254" y="66968"/>
                  </a:lnTo>
                  <a:lnTo>
                    <a:pt x="302967" y="56690"/>
                  </a:lnTo>
                  <a:lnTo>
                    <a:pt x="295660" y="47148"/>
                  </a:lnTo>
                  <a:lnTo>
                    <a:pt x="287482" y="38435"/>
                  </a:lnTo>
                  <a:lnTo>
                    <a:pt x="278622" y="30727"/>
                  </a:lnTo>
                  <a:lnTo>
                    <a:pt x="269256" y="24025"/>
                  </a:lnTo>
                  <a:lnTo>
                    <a:pt x="259528" y="18185"/>
                  </a:lnTo>
                  <a:lnTo>
                    <a:pt x="249544" y="13020"/>
                  </a:lnTo>
                  <a:lnTo>
                    <a:pt x="239386" y="8366"/>
                  </a:lnTo>
                  <a:lnTo>
                    <a:pt x="229107" y="4408"/>
                  </a:lnTo>
                  <a:lnTo>
                    <a:pt x="218746" y="1654"/>
                  </a:lnTo>
                  <a:lnTo>
                    <a:pt x="208325" y="279"/>
                  </a:lnTo>
                  <a:lnTo>
                    <a:pt x="197700" y="0"/>
                  </a:lnTo>
                  <a:lnTo>
                    <a:pt x="186573" y="269"/>
                  </a:lnTo>
                  <a:lnTo>
                    <a:pt x="174843" y="706"/>
                  </a:lnTo>
                  <a:lnTo>
                    <a:pt x="163158" y="1134"/>
                  </a:lnTo>
                  <a:lnTo>
                    <a:pt x="151674" y="1534"/>
                  </a:lnTo>
                  <a:lnTo>
                    <a:pt x="139381" y="1933"/>
                  </a:lnTo>
                  <a:lnTo>
                    <a:pt x="124329" y="239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95295" y="431668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77845" y="2934"/>
                  </a:lnTo>
                  <a:lnTo>
                    <a:pt x="167356" y="5716"/>
                  </a:lnTo>
                  <a:lnTo>
                    <a:pt x="157045" y="8615"/>
                  </a:lnTo>
                  <a:lnTo>
                    <a:pt x="146398" y="11656"/>
                  </a:lnTo>
                  <a:lnTo>
                    <a:pt x="134758" y="14821"/>
                  </a:lnTo>
                  <a:lnTo>
                    <a:pt x="121867" y="18080"/>
                  </a:lnTo>
                  <a:lnTo>
                    <a:pt x="107960" y="21245"/>
                  </a:lnTo>
                  <a:lnTo>
                    <a:pt x="93557" y="23988"/>
                  </a:lnTo>
                  <a:lnTo>
                    <a:pt x="79028" y="26164"/>
                  </a:lnTo>
                  <a:lnTo>
                    <a:pt x="64759" y="27797"/>
                  </a:lnTo>
                  <a:lnTo>
                    <a:pt x="49625" y="29152"/>
                  </a:lnTo>
                  <a:lnTo>
                    <a:pt x="30066" y="303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47937" y="30532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00580" y="55801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84849" y="189512"/>
              <a:ext cx="306014" cy="448099"/>
            </a:xfrm>
            <a:custGeom>
              <a:avLst/>
              <a:gdLst/>
              <a:ahLst/>
              <a:cxnLst/>
              <a:rect l="0" t="0" r="0" b="0"/>
              <a:pathLst>
                <a:path w="306014" h="448099">
                  <a:moveTo>
                    <a:pt x="105285" y="0"/>
                  </a:moveTo>
                  <a:lnTo>
                    <a:pt x="99418" y="8802"/>
                  </a:lnTo>
                  <a:lnTo>
                    <a:pt x="93853" y="17148"/>
                  </a:lnTo>
                  <a:lnTo>
                    <a:pt x="88054" y="25847"/>
                  </a:lnTo>
                  <a:lnTo>
                    <a:pt x="81974" y="34968"/>
                  </a:lnTo>
                  <a:lnTo>
                    <a:pt x="75643" y="44463"/>
                  </a:lnTo>
                  <a:lnTo>
                    <a:pt x="69115" y="54251"/>
                  </a:lnTo>
                  <a:lnTo>
                    <a:pt x="62439" y="64092"/>
                  </a:lnTo>
                  <a:lnTo>
                    <a:pt x="55657" y="73617"/>
                  </a:lnTo>
                  <a:lnTo>
                    <a:pt x="48799" y="82655"/>
                  </a:lnTo>
                  <a:lnTo>
                    <a:pt x="41890" y="91367"/>
                  </a:lnTo>
                  <a:lnTo>
                    <a:pt x="34945" y="100136"/>
                  </a:lnTo>
                  <a:lnTo>
                    <a:pt x="27986" y="109114"/>
                  </a:lnTo>
                  <a:lnTo>
                    <a:pt x="21420" y="115798"/>
                  </a:lnTo>
                  <a:lnTo>
                    <a:pt x="16504" y="117032"/>
                  </a:lnTo>
                  <a:lnTo>
                    <a:pt x="14125" y="113876"/>
                  </a:lnTo>
                  <a:lnTo>
                    <a:pt x="13829" y="107907"/>
                  </a:lnTo>
                  <a:lnTo>
                    <a:pt x="15090" y="100048"/>
                  </a:lnTo>
                  <a:lnTo>
                    <a:pt x="17707" y="90662"/>
                  </a:lnTo>
                  <a:lnTo>
                    <a:pt x="21487" y="80036"/>
                  </a:lnTo>
                  <a:lnTo>
                    <a:pt x="26356" y="68935"/>
                  </a:lnTo>
                  <a:lnTo>
                    <a:pt x="32395" y="58532"/>
                  </a:lnTo>
                  <a:lnTo>
                    <a:pt x="39542" y="49414"/>
                  </a:lnTo>
                  <a:lnTo>
                    <a:pt x="47616" y="41475"/>
                  </a:lnTo>
                  <a:lnTo>
                    <a:pt x="56409" y="34218"/>
                  </a:lnTo>
                  <a:lnTo>
                    <a:pt x="65730" y="27273"/>
                  </a:lnTo>
                  <a:lnTo>
                    <a:pt x="75429" y="20929"/>
                  </a:lnTo>
                  <a:lnTo>
                    <a:pt x="85393" y="16017"/>
                  </a:lnTo>
                  <a:lnTo>
                    <a:pt x="95539" y="12900"/>
                  </a:lnTo>
                  <a:lnTo>
                    <a:pt x="105810" y="11637"/>
                  </a:lnTo>
                  <a:lnTo>
                    <a:pt x="116165" y="12233"/>
                  </a:lnTo>
                  <a:lnTo>
                    <a:pt x="126568" y="14496"/>
                  </a:lnTo>
                  <a:lnTo>
                    <a:pt x="136673" y="18269"/>
                  </a:lnTo>
                  <a:lnTo>
                    <a:pt x="145853" y="23535"/>
                  </a:lnTo>
                  <a:lnTo>
                    <a:pt x="153840" y="30146"/>
                  </a:lnTo>
                  <a:lnTo>
                    <a:pt x="160694" y="37852"/>
                  </a:lnTo>
                  <a:lnTo>
                    <a:pt x="166614" y="46395"/>
                  </a:lnTo>
                  <a:lnTo>
                    <a:pt x="171811" y="55547"/>
                  </a:lnTo>
                  <a:lnTo>
                    <a:pt x="176150" y="65133"/>
                  </a:lnTo>
                  <a:lnTo>
                    <a:pt x="179168" y="75020"/>
                  </a:lnTo>
                  <a:lnTo>
                    <a:pt x="180719" y="85114"/>
                  </a:lnTo>
                  <a:lnTo>
                    <a:pt x="180948" y="95351"/>
                  </a:lnTo>
                  <a:lnTo>
                    <a:pt x="180114" y="105683"/>
                  </a:lnTo>
                  <a:lnTo>
                    <a:pt x="178475" y="116075"/>
                  </a:lnTo>
                  <a:lnTo>
                    <a:pt x="176087" y="126342"/>
                  </a:lnTo>
                  <a:lnTo>
                    <a:pt x="172814" y="136164"/>
                  </a:lnTo>
                  <a:lnTo>
                    <a:pt x="168653" y="145400"/>
                  </a:lnTo>
                  <a:lnTo>
                    <a:pt x="163724" y="154076"/>
                  </a:lnTo>
                  <a:lnTo>
                    <a:pt x="158192" y="162291"/>
                  </a:lnTo>
                  <a:lnTo>
                    <a:pt x="152205" y="170147"/>
                  </a:lnTo>
                  <a:lnTo>
                    <a:pt x="145727" y="177576"/>
                  </a:lnTo>
                  <a:lnTo>
                    <a:pt x="138547" y="184347"/>
                  </a:lnTo>
                  <a:lnTo>
                    <a:pt x="130683" y="190345"/>
                  </a:lnTo>
                  <a:lnTo>
                    <a:pt x="124946" y="194279"/>
                  </a:lnTo>
                  <a:lnTo>
                    <a:pt x="124574" y="195459"/>
                  </a:lnTo>
                  <a:lnTo>
                    <a:pt x="128226" y="195933"/>
                  </a:lnTo>
                  <a:lnTo>
                    <a:pt x="134394" y="196742"/>
                  </a:lnTo>
                  <a:lnTo>
                    <a:pt x="142128" y="198136"/>
                  </a:lnTo>
                  <a:lnTo>
                    <a:pt x="150854" y="200089"/>
                  </a:lnTo>
                  <a:lnTo>
                    <a:pt x="160378" y="202658"/>
                  </a:lnTo>
                  <a:lnTo>
                    <a:pt x="170784" y="206037"/>
                  </a:lnTo>
                  <a:lnTo>
                    <a:pt x="182054" y="210268"/>
                  </a:lnTo>
                  <a:lnTo>
                    <a:pt x="193901" y="215410"/>
                  </a:lnTo>
                  <a:lnTo>
                    <a:pt x="205856" y="221616"/>
                  </a:lnTo>
                  <a:lnTo>
                    <a:pt x="217635" y="228862"/>
                  </a:lnTo>
                  <a:lnTo>
                    <a:pt x="228986" y="236830"/>
                  </a:lnTo>
                  <a:lnTo>
                    <a:pt x="239610" y="245016"/>
                  </a:lnTo>
                  <a:lnTo>
                    <a:pt x="249415" y="253117"/>
                  </a:lnTo>
                  <a:lnTo>
                    <a:pt x="258322" y="261181"/>
                  </a:lnTo>
                  <a:lnTo>
                    <a:pt x="266165" y="269508"/>
                  </a:lnTo>
                  <a:lnTo>
                    <a:pt x="272963" y="278264"/>
                  </a:lnTo>
                  <a:lnTo>
                    <a:pt x="278869" y="287619"/>
                  </a:lnTo>
                  <a:lnTo>
                    <a:pt x="284079" y="297818"/>
                  </a:lnTo>
                  <a:lnTo>
                    <a:pt x="288772" y="308903"/>
                  </a:lnTo>
                  <a:lnTo>
                    <a:pt x="293097" y="320603"/>
                  </a:lnTo>
                  <a:lnTo>
                    <a:pt x="297162" y="332449"/>
                  </a:lnTo>
                  <a:lnTo>
                    <a:pt x="301033" y="344155"/>
                  </a:lnTo>
                  <a:lnTo>
                    <a:pt x="304278" y="355624"/>
                  </a:lnTo>
                  <a:lnTo>
                    <a:pt x="306013" y="366857"/>
                  </a:lnTo>
                  <a:lnTo>
                    <a:pt x="305878" y="377890"/>
                  </a:lnTo>
                  <a:lnTo>
                    <a:pt x="303987" y="388604"/>
                  </a:lnTo>
                  <a:lnTo>
                    <a:pt x="300659" y="398733"/>
                  </a:lnTo>
                  <a:lnTo>
                    <a:pt x="296225" y="408174"/>
                  </a:lnTo>
                  <a:lnTo>
                    <a:pt x="290657" y="416820"/>
                  </a:lnTo>
                  <a:lnTo>
                    <a:pt x="283572" y="424482"/>
                  </a:lnTo>
                  <a:lnTo>
                    <a:pt x="274878" y="431150"/>
                  </a:lnTo>
                  <a:lnTo>
                    <a:pt x="264601" y="436797"/>
                  </a:lnTo>
                  <a:lnTo>
                    <a:pt x="252721" y="441300"/>
                  </a:lnTo>
                  <a:lnTo>
                    <a:pt x="239402" y="444696"/>
                  </a:lnTo>
                  <a:lnTo>
                    <a:pt x="225238" y="446996"/>
                  </a:lnTo>
                  <a:lnTo>
                    <a:pt x="211125" y="448098"/>
                  </a:lnTo>
                  <a:lnTo>
                    <a:pt x="197565" y="448063"/>
                  </a:lnTo>
                  <a:lnTo>
                    <a:pt x="184684" y="447074"/>
                  </a:lnTo>
                  <a:lnTo>
                    <a:pt x="172420" y="445348"/>
                  </a:lnTo>
                  <a:lnTo>
                    <a:pt x="160642" y="443078"/>
                  </a:lnTo>
                  <a:lnTo>
                    <a:pt x="148900" y="440421"/>
                  </a:lnTo>
                  <a:lnTo>
                    <a:pt x="136475" y="437491"/>
                  </a:lnTo>
                  <a:lnTo>
                    <a:pt x="123041" y="434375"/>
                  </a:lnTo>
                  <a:lnTo>
                    <a:pt x="108929" y="431130"/>
                  </a:lnTo>
                  <a:lnTo>
                    <a:pt x="94917" y="427799"/>
                  </a:lnTo>
                  <a:lnTo>
                    <a:pt x="81456" y="424413"/>
                  </a:lnTo>
                  <a:lnTo>
                    <a:pt x="68529" y="421145"/>
                  </a:lnTo>
                  <a:lnTo>
                    <a:pt x="54228" y="417982"/>
                  </a:lnTo>
                  <a:lnTo>
                    <a:pt x="33949" y="414648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169077" y="1431875"/>
            <a:ext cx="2113628" cy="715939"/>
            <a:chOff x="3169077" y="1431875"/>
            <a:chExt cx="2113628" cy="715939"/>
          </a:xfrm>
        </p:grpSpPr>
        <p:sp>
          <p:nvSpPr>
            <p:cNvPr id="16" name="Freeform 15"/>
            <p:cNvSpPr/>
            <p:nvPr/>
          </p:nvSpPr>
          <p:spPr>
            <a:xfrm>
              <a:off x="3169077" y="1554419"/>
              <a:ext cx="307858" cy="550800"/>
            </a:xfrm>
            <a:custGeom>
              <a:avLst/>
              <a:gdLst/>
              <a:ahLst/>
              <a:cxnLst/>
              <a:rect l="0" t="0" r="0" b="0"/>
              <a:pathLst>
                <a:path w="307858" h="550800">
                  <a:moveTo>
                    <a:pt x="136871" y="24855"/>
                  </a:moveTo>
                  <a:lnTo>
                    <a:pt x="121230" y="42836"/>
                  </a:lnTo>
                  <a:lnTo>
                    <a:pt x="83415" y="104306"/>
                  </a:lnTo>
                  <a:lnTo>
                    <a:pt x="55992" y="144664"/>
                  </a:lnTo>
                  <a:lnTo>
                    <a:pt x="49026" y="148012"/>
                  </a:lnTo>
                  <a:lnTo>
                    <a:pt x="42043" y="147904"/>
                  </a:lnTo>
                  <a:lnTo>
                    <a:pt x="35048" y="145492"/>
                  </a:lnTo>
                  <a:lnTo>
                    <a:pt x="31554" y="139205"/>
                  </a:lnTo>
                  <a:lnTo>
                    <a:pt x="30792" y="119741"/>
                  </a:lnTo>
                  <a:lnTo>
                    <a:pt x="36940" y="88065"/>
                  </a:lnTo>
                  <a:lnTo>
                    <a:pt x="70968" y="33924"/>
                  </a:lnTo>
                  <a:lnTo>
                    <a:pt x="87693" y="19917"/>
                  </a:lnTo>
                  <a:lnTo>
                    <a:pt x="127027" y="1393"/>
                  </a:lnTo>
                  <a:lnTo>
                    <a:pt x="150823" y="0"/>
                  </a:lnTo>
                  <a:lnTo>
                    <a:pt x="175827" y="4450"/>
                  </a:lnTo>
                  <a:lnTo>
                    <a:pt x="198638" y="14226"/>
                  </a:lnTo>
                  <a:lnTo>
                    <a:pt x="214236" y="29490"/>
                  </a:lnTo>
                  <a:lnTo>
                    <a:pt x="220033" y="38473"/>
                  </a:lnTo>
                  <a:lnTo>
                    <a:pt x="223355" y="57814"/>
                  </a:lnTo>
                  <a:lnTo>
                    <a:pt x="215955" y="104415"/>
                  </a:lnTo>
                  <a:lnTo>
                    <a:pt x="200988" y="139285"/>
                  </a:lnTo>
                  <a:lnTo>
                    <a:pt x="161212" y="189064"/>
                  </a:lnTo>
                  <a:lnTo>
                    <a:pt x="153098" y="192819"/>
                  </a:lnTo>
                  <a:lnTo>
                    <a:pt x="134724" y="193872"/>
                  </a:lnTo>
                  <a:lnTo>
                    <a:pt x="130761" y="191346"/>
                  </a:lnTo>
                  <a:lnTo>
                    <a:pt x="130458" y="187321"/>
                  </a:lnTo>
                  <a:lnTo>
                    <a:pt x="132595" y="182299"/>
                  </a:lnTo>
                  <a:lnTo>
                    <a:pt x="152372" y="164052"/>
                  </a:lnTo>
                  <a:lnTo>
                    <a:pt x="173786" y="160030"/>
                  </a:lnTo>
                  <a:lnTo>
                    <a:pt x="197731" y="163312"/>
                  </a:lnTo>
                  <a:lnTo>
                    <a:pt x="220072" y="172569"/>
                  </a:lnTo>
                  <a:lnTo>
                    <a:pt x="275115" y="225849"/>
                  </a:lnTo>
                  <a:lnTo>
                    <a:pt x="294555" y="262354"/>
                  </a:lnTo>
                  <a:lnTo>
                    <a:pt x="307724" y="302806"/>
                  </a:lnTo>
                  <a:lnTo>
                    <a:pt x="307857" y="350016"/>
                  </a:lnTo>
                  <a:lnTo>
                    <a:pt x="300487" y="406638"/>
                  </a:lnTo>
                  <a:lnTo>
                    <a:pt x="285305" y="456690"/>
                  </a:lnTo>
                  <a:lnTo>
                    <a:pt x="260400" y="501157"/>
                  </a:lnTo>
                  <a:lnTo>
                    <a:pt x="225204" y="532789"/>
                  </a:lnTo>
                  <a:lnTo>
                    <a:pt x="198747" y="543062"/>
                  </a:lnTo>
                  <a:lnTo>
                    <a:pt x="138045" y="549657"/>
                  </a:lnTo>
                  <a:lnTo>
                    <a:pt x="87046" y="550799"/>
                  </a:lnTo>
                  <a:lnTo>
                    <a:pt x="29326" y="543950"/>
                  </a:lnTo>
                  <a:lnTo>
                    <a:pt x="0" y="5407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93332" y="1431875"/>
              <a:ext cx="1870917" cy="705411"/>
            </a:xfrm>
            <a:custGeom>
              <a:avLst/>
              <a:gdLst/>
              <a:ahLst/>
              <a:cxnLst/>
              <a:rect l="0" t="0" r="0" b="0"/>
              <a:pathLst>
                <a:path w="1870917" h="705411">
                  <a:moveTo>
                    <a:pt x="123186" y="705410"/>
                  </a:moveTo>
                  <a:lnTo>
                    <a:pt x="165848" y="656509"/>
                  </a:lnTo>
                  <a:lnTo>
                    <a:pt x="200467" y="593382"/>
                  </a:lnTo>
                  <a:lnTo>
                    <a:pt x="229910" y="531863"/>
                  </a:lnTo>
                  <a:lnTo>
                    <a:pt x="245609" y="483046"/>
                  </a:lnTo>
                  <a:lnTo>
                    <a:pt x="255256" y="436233"/>
                  </a:lnTo>
                  <a:lnTo>
                    <a:pt x="258634" y="385318"/>
                  </a:lnTo>
                  <a:lnTo>
                    <a:pt x="258465" y="333187"/>
                  </a:lnTo>
                  <a:lnTo>
                    <a:pt x="250356" y="281866"/>
                  </a:lnTo>
                  <a:lnTo>
                    <a:pt x="227248" y="222010"/>
                  </a:lnTo>
                  <a:lnTo>
                    <a:pt x="200153" y="176305"/>
                  </a:lnTo>
                  <a:lnTo>
                    <a:pt x="149194" y="121168"/>
                  </a:lnTo>
                  <a:lnTo>
                    <a:pt x="93061" y="76138"/>
                  </a:lnTo>
                  <a:lnTo>
                    <a:pt x="57328" y="56485"/>
                  </a:lnTo>
                  <a:lnTo>
                    <a:pt x="17105" y="46372"/>
                  </a:lnTo>
                  <a:lnTo>
                    <a:pt x="0" y="44007"/>
                  </a:lnTo>
                  <a:lnTo>
                    <a:pt x="51476" y="42363"/>
                  </a:lnTo>
                  <a:lnTo>
                    <a:pt x="114913" y="40994"/>
                  </a:lnTo>
                  <a:lnTo>
                    <a:pt x="173025" y="33791"/>
                  </a:lnTo>
                  <a:lnTo>
                    <a:pt x="227640" y="32239"/>
                  </a:lnTo>
                  <a:lnTo>
                    <a:pt x="277747" y="31779"/>
                  </a:lnTo>
                  <a:lnTo>
                    <a:pt x="331011" y="26035"/>
                  </a:lnTo>
                  <a:lnTo>
                    <a:pt x="381296" y="22532"/>
                  </a:lnTo>
                  <a:lnTo>
                    <a:pt x="444358" y="14113"/>
                  </a:lnTo>
                  <a:lnTo>
                    <a:pt x="491179" y="11591"/>
                  </a:lnTo>
                  <a:lnTo>
                    <a:pt x="551845" y="10843"/>
                  </a:lnTo>
                  <a:lnTo>
                    <a:pt x="601016" y="10622"/>
                  </a:lnTo>
                  <a:lnTo>
                    <a:pt x="659552" y="10547"/>
                  </a:lnTo>
                  <a:lnTo>
                    <a:pt x="721764" y="10532"/>
                  </a:lnTo>
                  <a:lnTo>
                    <a:pt x="781973" y="10529"/>
                  </a:lnTo>
                  <a:lnTo>
                    <a:pt x="842046" y="10529"/>
                  </a:lnTo>
                  <a:lnTo>
                    <a:pt x="904302" y="10529"/>
                  </a:lnTo>
                  <a:lnTo>
                    <a:pt x="953062" y="10529"/>
                  </a:lnTo>
                  <a:lnTo>
                    <a:pt x="1014705" y="10529"/>
                  </a:lnTo>
                  <a:lnTo>
                    <a:pt x="1063633" y="10529"/>
                  </a:lnTo>
                  <a:lnTo>
                    <a:pt x="1125800" y="10529"/>
                  </a:lnTo>
                  <a:lnTo>
                    <a:pt x="1176749" y="10529"/>
                  </a:lnTo>
                  <a:lnTo>
                    <a:pt x="1225770" y="10529"/>
                  </a:lnTo>
                  <a:lnTo>
                    <a:pt x="1273050" y="10529"/>
                  </a:lnTo>
                  <a:lnTo>
                    <a:pt x="1324104" y="10529"/>
                  </a:lnTo>
                  <a:lnTo>
                    <a:pt x="1376276" y="10529"/>
                  </a:lnTo>
                  <a:lnTo>
                    <a:pt x="1428778" y="10529"/>
                  </a:lnTo>
                  <a:lnTo>
                    <a:pt x="1481379" y="10529"/>
                  </a:lnTo>
                  <a:lnTo>
                    <a:pt x="1530890" y="10529"/>
                  </a:lnTo>
                  <a:lnTo>
                    <a:pt x="1578315" y="7409"/>
                  </a:lnTo>
                  <a:lnTo>
                    <a:pt x="1641153" y="1464"/>
                  </a:lnTo>
                  <a:lnTo>
                    <a:pt x="1699795" y="289"/>
                  </a:lnTo>
                  <a:lnTo>
                    <a:pt x="1748204" y="86"/>
                  </a:lnTo>
                  <a:lnTo>
                    <a:pt x="1807076" y="17"/>
                  </a:lnTo>
                  <a:lnTo>
                    <a:pt x="1843422" y="5"/>
                  </a:lnTo>
                  <a:lnTo>
                    <a:pt x="18709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90300" y="1621388"/>
              <a:ext cx="31587" cy="526426"/>
            </a:xfrm>
            <a:custGeom>
              <a:avLst/>
              <a:gdLst/>
              <a:ahLst/>
              <a:cxnLst/>
              <a:rect l="0" t="0" r="0" b="0"/>
              <a:pathLst>
                <a:path w="31587" h="526426">
                  <a:moveTo>
                    <a:pt x="0" y="0"/>
                  </a:moveTo>
                  <a:lnTo>
                    <a:pt x="0" y="51603"/>
                  </a:lnTo>
                  <a:lnTo>
                    <a:pt x="1170" y="111476"/>
                  </a:lnTo>
                  <a:lnTo>
                    <a:pt x="8333" y="168639"/>
                  </a:lnTo>
                  <a:lnTo>
                    <a:pt x="10095" y="224644"/>
                  </a:lnTo>
                  <a:lnTo>
                    <a:pt x="17679" y="280767"/>
                  </a:lnTo>
                  <a:lnTo>
                    <a:pt x="20390" y="336913"/>
                  </a:lnTo>
                  <a:lnTo>
                    <a:pt x="26515" y="387475"/>
                  </a:lnTo>
                  <a:lnTo>
                    <a:pt x="30584" y="446899"/>
                  </a:lnTo>
                  <a:lnTo>
                    <a:pt x="31388" y="498671"/>
                  </a:lnTo>
                  <a:lnTo>
                    <a:pt x="31586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39085" y="1631917"/>
              <a:ext cx="240688" cy="278024"/>
            </a:xfrm>
            <a:custGeom>
              <a:avLst/>
              <a:gdLst/>
              <a:ahLst/>
              <a:cxnLst/>
              <a:rect l="0" t="0" r="0" b="0"/>
              <a:pathLst>
                <a:path w="240688" h="278024">
                  <a:moveTo>
                    <a:pt x="240687" y="189513"/>
                  </a:moveTo>
                  <a:lnTo>
                    <a:pt x="179576" y="215876"/>
                  </a:lnTo>
                  <a:lnTo>
                    <a:pt x="119555" y="249411"/>
                  </a:lnTo>
                  <a:lnTo>
                    <a:pt x="66024" y="268891"/>
                  </a:lnTo>
                  <a:lnTo>
                    <a:pt x="31398" y="278023"/>
                  </a:lnTo>
                  <a:lnTo>
                    <a:pt x="9629" y="276424"/>
                  </a:lnTo>
                  <a:lnTo>
                    <a:pt x="3590" y="272020"/>
                  </a:lnTo>
                  <a:lnTo>
                    <a:pt x="734" y="265574"/>
                  </a:lnTo>
                  <a:lnTo>
                    <a:pt x="0" y="257768"/>
                  </a:lnTo>
                  <a:lnTo>
                    <a:pt x="5423" y="239736"/>
                  </a:lnTo>
                  <a:lnTo>
                    <a:pt x="27968" y="188385"/>
                  </a:lnTo>
                  <a:lnTo>
                    <a:pt x="48067" y="139006"/>
                  </a:lnTo>
                  <a:lnTo>
                    <a:pt x="68841" y="87330"/>
                  </a:lnTo>
                  <a:lnTo>
                    <a:pt x="97593" y="25971"/>
                  </a:lnTo>
                  <a:lnTo>
                    <a:pt x="1038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79859" y="1631917"/>
              <a:ext cx="21053" cy="484311"/>
            </a:xfrm>
            <a:custGeom>
              <a:avLst/>
              <a:gdLst/>
              <a:ahLst/>
              <a:cxnLst/>
              <a:rect l="0" t="0" r="0" b="0"/>
              <a:pathLst>
                <a:path w="21053" h="484311">
                  <a:moveTo>
                    <a:pt x="21052" y="0"/>
                  </a:moveTo>
                  <a:lnTo>
                    <a:pt x="9874" y="22357"/>
                  </a:lnTo>
                  <a:lnTo>
                    <a:pt x="2923" y="69795"/>
                  </a:lnTo>
                  <a:lnTo>
                    <a:pt x="1297" y="111348"/>
                  </a:lnTo>
                  <a:lnTo>
                    <a:pt x="574" y="155943"/>
                  </a:lnTo>
                  <a:lnTo>
                    <a:pt x="167" y="218171"/>
                  </a:lnTo>
                  <a:lnTo>
                    <a:pt x="47" y="269624"/>
                  </a:lnTo>
                  <a:lnTo>
                    <a:pt x="11" y="325943"/>
                  </a:lnTo>
                  <a:lnTo>
                    <a:pt x="0" y="374476"/>
                  </a:lnTo>
                  <a:lnTo>
                    <a:pt x="1167" y="424211"/>
                  </a:lnTo>
                  <a:lnTo>
                    <a:pt x="10524" y="484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97580" y="1610860"/>
              <a:ext cx="292804" cy="329281"/>
            </a:xfrm>
            <a:custGeom>
              <a:avLst/>
              <a:gdLst/>
              <a:ahLst/>
              <a:cxnLst/>
              <a:rect l="0" t="0" r="0" b="0"/>
              <a:pathLst>
                <a:path w="292804" h="329281">
                  <a:moveTo>
                    <a:pt x="292803" y="189513"/>
                  </a:moveTo>
                  <a:lnTo>
                    <a:pt x="250111" y="204085"/>
                  </a:lnTo>
                  <a:lnTo>
                    <a:pt x="196801" y="228433"/>
                  </a:lnTo>
                  <a:lnTo>
                    <a:pt x="150704" y="253439"/>
                  </a:lnTo>
                  <a:lnTo>
                    <a:pt x="95366" y="287878"/>
                  </a:lnTo>
                  <a:lnTo>
                    <a:pt x="40462" y="317298"/>
                  </a:lnTo>
                  <a:lnTo>
                    <a:pt x="8635" y="329280"/>
                  </a:lnTo>
                  <a:lnTo>
                    <a:pt x="2752" y="325975"/>
                  </a:lnTo>
                  <a:lnTo>
                    <a:pt x="0" y="317922"/>
                  </a:lnTo>
                  <a:lnTo>
                    <a:pt x="1716" y="281762"/>
                  </a:lnTo>
                  <a:lnTo>
                    <a:pt x="17211" y="219815"/>
                  </a:lnTo>
                  <a:lnTo>
                    <a:pt x="38021" y="162526"/>
                  </a:lnTo>
                  <a:lnTo>
                    <a:pt x="53742" y="111132"/>
                  </a:lnTo>
                  <a:lnTo>
                    <a:pt x="76519" y="57090"/>
                  </a:lnTo>
                  <a:lnTo>
                    <a:pt x="1032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27253" y="207411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79938" y="1663502"/>
              <a:ext cx="21057" cy="431670"/>
            </a:xfrm>
            <a:custGeom>
              <a:avLst/>
              <a:gdLst/>
              <a:ahLst/>
              <a:cxnLst/>
              <a:rect l="0" t="0" r="0" b="0"/>
              <a:pathLst>
                <a:path w="21057" h="431670">
                  <a:moveTo>
                    <a:pt x="0" y="0"/>
                  </a:moveTo>
                  <a:lnTo>
                    <a:pt x="0" y="50433"/>
                  </a:lnTo>
                  <a:lnTo>
                    <a:pt x="1169" y="104240"/>
                  </a:lnTo>
                  <a:lnTo>
                    <a:pt x="8333" y="158761"/>
                  </a:lnTo>
                  <a:lnTo>
                    <a:pt x="9878" y="209647"/>
                  </a:lnTo>
                  <a:lnTo>
                    <a:pt x="11409" y="252274"/>
                  </a:lnTo>
                  <a:lnTo>
                    <a:pt x="17678" y="314564"/>
                  </a:lnTo>
                  <a:lnTo>
                    <a:pt x="20055" y="369415"/>
                  </a:lnTo>
                  <a:lnTo>
                    <a:pt x="21056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34550" y="1705616"/>
              <a:ext cx="348155" cy="426875"/>
            </a:xfrm>
            <a:custGeom>
              <a:avLst/>
              <a:gdLst/>
              <a:ahLst/>
              <a:cxnLst/>
              <a:rect l="0" t="0" r="0" b="0"/>
              <a:pathLst>
                <a:path w="348155" h="426875">
                  <a:moveTo>
                    <a:pt x="129657" y="0"/>
                  </a:moveTo>
                  <a:lnTo>
                    <a:pt x="76952" y="37087"/>
                  </a:lnTo>
                  <a:lnTo>
                    <a:pt x="46110" y="77906"/>
                  </a:lnTo>
                  <a:lnTo>
                    <a:pt x="18829" y="137208"/>
                  </a:lnTo>
                  <a:lnTo>
                    <a:pt x="0" y="198468"/>
                  </a:lnTo>
                  <a:lnTo>
                    <a:pt x="2617" y="258656"/>
                  </a:lnTo>
                  <a:lnTo>
                    <a:pt x="13507" y="308396"/>
                  </a:lnTo>
                  <a:lnTo>
                    <a:pt x="44322" y="367717"/>
                  </a:lnTo>
                  <a:lnTo>
                    <a:pt x="61315" y="393887"/>
                  </a:lnTo>
                  <a:lnTo>
                    <a:pt x="84465" y="413317"/>
                  </a:lnTo>
                  <a:lnTo>
                    <a:pt x="110351" y="423512"/>
                  </a:lnTo>
                  <a:lnTo>
                    <a:pt x="137454" y="426874"/>
                  </a:lnTo>
                  <a:lnTo>
                    <a:pt x="179020" y="421019"/>
                  </a:lnTo>
                  <a:lnTo>
                    <a:pt x="218633" y="404987"/>
                  </a:lnTo>
                  <a:lnTo>
                    <a:pt x="267384" y="366139"/>
                  </a:lnTo>
                  <a:lnTo>
                    <a:pt x="306471" y="318682"/>
                  </a:lnTo>
                  <a:lnTo>
                    <a:pt x="337587" y="257996"/>
                  </a:lnTo>
                  <a:lnTo>
                    <a:pt x="348154" y="195978"/>
                  </a:lnTo>
                  <a:lnTo>
                    <a:pt x="347122" y="137455"/>
                  </a:lnTo>
                  <a:lnTo>
                    <a:pt x="330410" y="80834"/>
                  </a:lnTo>
                  <a:lnTo>
                    <a:pt x="305733" y="44228"/>
                  </a:lnTo>
                  <a:lnTo>
                    <a:pt x="283172" y="28236"/>
                  </a:lnTo>
                  <a:lnTo>
                    <a:pt x="230561" y="8437"/>
                  </a:lnTo>
                  <a:lnTo>
                    <a:pt x="167873" y="2837"/>
                  </a:lnTo>
                  <a:lnTo>
                    <a:pt x="118575" y="8663"/>
                  </a:lnTo>
                  <a:lnTo>
                    <a:pt x="98071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874487" y="979150"/>
            <a:ext cx="740017" cy="363451"/>
            <a:chOff x="3874487" y="979150"/>
            <a:chExt cx="740017" cy="363451"/>
          </a:xfrm>
        </p:grpSpPr>
        <p:sp>
          <p:nvSpPr>
            <p:cNvPr id="26" name="Freeform 25"/>
            <p:cNvSpPr/>
            <p:nvPr/>
          </p:nvSpPr>
          <p:spPr>
            <a:xfrm>
              <a:off x="4524642" y="1252891"/>
              <a:ext cx="89862" cy="89710"/>
            </a:xfrm>
            <a:custGeom>
              <a:avLst/>
              <a:gdLst/>
              <a:ahLst/>
              <a:cxnLst/>
              <a:rect l="0" t="0" r="0" b="0"/>
              <a:pathLst>
                <a:path w="89862" h="89710">
                  <a:moveTo>
                    <a:pt x="44725" y="0"/>
                  </a:moveTo>
                  <a:lnTo>
                    <a:pt x="22369" y="0"/>
                  </a:lnTo>
                  <a:lnTo>
                    <a:pt x="14613" y="3509"/>
                  </a:lnTo>
                  <a:lnTo>
                    <a:pt x="2876" y="16767"/>
                  </a:lnTo>
                  <a:lnTo>
                    <a:pt x="0" y="37478"/>
                  </a:lnTo>
                  <a:lnTo>
                    <a:pt x="3790" y="59940"/>
                  </a:lnTo>
                  <a:lnTo>
                    <a:pt x="13274" y="77723"/>
                  </a:lnTo>
                  <a:lnTo>
                    <a:pt x="21418" y="83401"/>
                  </a:lnTo>
                  <a:lnTo>
                    <a:pt x="42945" y="89709"/>
                  </a:lnTo>
                  <a:lnTo>
                    <a:pt x="52897" y="89052"/>
                  </a:lnTo>
                  <a:lnTo>
                    <a:pt x="70194" y="82082"/>
                  </a:lnTo>
                  <a:lnTo>
                    <a:pt x="82561" y="68066"/>
                  </a:lnTo>
                  <a:lnTo>
                    <a:pt x="87497" y="59416"/>
                  </a:lnTo>
                  <a:lnTo>
                    <a:pt x="89861" y="40445"/>
                  </a:lnTo>
                  <a:lnTo>
                    <a:pt x="88854" y="30473"/>
                  </a:lnTo>
                  <a:lnTo>
                    <a:pt x="84673" y="22655"/>
                  </a:lnTo>
                  <a:lnTo>
                    <a:pt x="70669" y="10849"/>
                  </a:lnTo>
                  <a:lnTo>
                    <a:pt x="49627" y="7941"/>
                  </a:lnTo>
                  <a:lnTo>
                    <a:pt x="27017" y="11718"/>
                  </a:lnTo>
                  <a:lnTo>
                    <a:pt x="9169" y="21196"/>
                  </a:lnTo>
                  <a:lnTo>
                    <a:pt x="4643" y="29338"/>
                  </a:lnTo>
                  <a:lnTo>
                    <a:pt x="2735" y="50864"/>
                  </a:lnTo>
                  <a:lnTo>
                    <a:pt x="8906" y="69789"/>
                  </a:lnTo>
                  <a:lnTo>
                    <a:pt x="13827" y="78112"/>
                  </a:lnTo>
                  <a:lnTo>
                    <a:pt x="19447" y="81320"/>
                  </a:lnTo>
                  <a:lnTo>
                    <a:pt x="25534" y="81120"/>
                  </a:lnTo>
                  <a:lnTo>
                    <a:pt x="31931" y="78646"/>
                  </a:lnTo>
                  <a:lnTo>
                    <a:pt x="52113" y="58397"/>
                  </a:lnTo>
                  <a:lnTo>
                    <a:pt x="55500" y="49460"/>
                  </a:lnTo>
                  <a:lnTo>
                    <a:pt x="56143" y="30171"/>
                  </a:lnTo>
                  <a:lnTo>
                    <a:pt x="52337" y="21284"/>
                  </a:lnTo>
                  <a:lnTo>
                    <a:pt x="38750" y="5170"/>
                  </a:lnTo>
                  <a:lnTo>
                    <a:pt x="31383" y="2277"/>
                  </a:lnTo>
                  <a:lnTo>
                    <a:pt x="24132" y="2688"/>
                  </a:lnTo>
                  <a:lnTo>
                    <a:pt x="16959" y="5301"/>
                  </a:lnTo>
                  <a:lnTo>
                    <a:pt x="13346" y="11723"/>
                  </a:lnTo>
                  <a:lnTo>
                    <a:pt x="12451" y="31336"/>
                  </a:lnTo>
                  <a:lnTo>
                    <a:pt x="16190" y="39608"/>
                  </a:lnTo>
                  <a:lnTo>
                    <a:pt x="29704" y="51918"/>
                  </a:lnTo>
                  <a:lnTo>
                    <a:pt x="35881" y="52160"/>
                  </a:lnTo>
                  <a:lnTo>
                    <a:pt x="41169" y="48811"/>
                  </a:lnTo>
                  <a:lnTo>
                    <a:pt x="45864" y="43069"/>
                  </a:lnTo>
                  <a:lnTo>
                    <a:pt x="45484" y="38071"/>
                  </a:lnTo>
                  <a:lnTo>
                    <a:pt x="41722" y="33570"/>
                  </a:lnTo>
                  <a:lnTo>
                    <a:pt x="35704" y="29399"/>
                  </a:lnTo>
                  <a:lnTo>
                    <a:pt x="30522" y="30127"/>
                  </a:lnTo>
                  <a:lnTo>
                    <a:pt x="25898" y="34123"/>
                  </a:lnTo>
                  <a:lnTo>
                    <a:pt x="21646" y="40296"/>
                  </a:lnTo>
                  <a:lnTo>
                    <a:pt x="21150" y="44411"/>
                  </a:lnTo>
                  <a:lnTo>
                    <a:pt x="23159" y="47155"/>
                  </a:lnTo>
                  <a:lnTo>
                    <a:pt x="34197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74487" y="979150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3292" y="28726"/>
                  </a:lnTo>
                  <a:lnTo>
                    <a:pt x="975" y="77921"/>
                  </a:lnTo>
                  <a:lnTo>
                    <a:pt x="289" y="131232"/>
                  </a:lnTo>
                  <a:lnTo>
                    <a:pt x="85" y="189792"/>
                  </a:lnTo>
                  <a:lnTo>
                    <a:pt x="25" y="243538"/>
                  </a:lnTo>
                  <a:lnTo>
                    <a:pt x="5" y="30109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305948" y="2168870"/>
            <a:ext cx="1316063" cy="1052851"/>
            <a:chOff x="3305948" y="2168870"/>
            <a:chExt cx="1316063" cy="1052851"/>
          </a:xfrm>
        </p:grpSpPr>
        <p:sp>
          <p:nvSpPr>
            <p:cNvPr id="29" name="Freeform 28"/>
            <p:cNvSpPr/>
            <p:nvPr/>
          </p:nvSpPr>
          <p:spPr>
            <a:xfrm>
              <a:off x="3883854" y="2263626"/>
              <a:ext cx="219486" cy="441330"/>
            </a:xfrm>
            <a:custGeom>
              <a:avLst/>
              <a:gdLst/>
              <a:ahLst/>
              <a:cxnLst/>
              <a:rect l="0" t="0" r="0" b="0"/>
              <a:pathLst>
                <a:path w="219486" h="441330">
                  <a:moveTo>
                    <a:pt x="85389" y="0"/>
                  </a:moveTo>
                  <a:lnTo>
                    <a:pt x="68622" y="11179"/>
                  </a:lnTo>
                  <a:lnTo>
                    <a:pt x="25796" y="73218"/>
                  </a:lnTo>
                  <a:lnTo>
                    <a:pt x="4691" y="105143"/>
                  </a:lnTo>
                  <a:lnTo>
                    <a:pt x="1175" y="106360"/>
                  </a:lnTo>
                  <a:lnTo>
                    <a:pt x="0" y="101323"/>
                  </a:lnTo>
                  <a:lnTo>
                    <a:pt x="6521" y="62389"/>
                  </a:lnTo>
                  <a:lnTo>
                    <a:pt x="21337" y="36943"/>
                  </a:lnTo>
                  <a:lnTo>
                    <a:pt x="37034" y="24998"/>
                  </a:lnTo>
                  <a:lnTo>
                    <a:pt x="75708" y="7798"/>
                  </a:lnTo>
                  <a:lnTo>
                    <a:pt x="85954" y="7538"/>
                  </a:lnTo>
                  <a:lnTo>
                    <a:pt x="106697" y="13489"/>
                  </a:lnTo>
                  <a:lnTo>
                    <a:pt x="121376" y="27052"/>
                  </a:lnTo>
                  <a:lnTo>
                    <a:pt x="126928" y="35583"/>
                  </a:lnTo>
                  <a:lnTo>
                    <a:pt x="134742" y="69945"/>
                  </a:lnTo>
                  <a:lnTo>
                    <a:pt x="131468" y="104173"/>
                  </a:lnTo>
                  <a:lnTo>
                    <a:pt x="117499" y="136541"/>
                  </a:lnTo>
                  <a:lnTo>
                    <a:pt x="98543" y="162770"/>
                  </a:lnTo>
                  <a:lnTo>
                    <a:pt x="72519" y="179770"/>
                  </a:lnTo>
                  <a:lnTo>
                    <a:pt x="68620" y="179508"/>
                  </a:lnTo>
                  <a:lnTo>
                    <a:pt x="68361" y="175824"/>
                  </a:lnTo>
                  <a:lnTo>
                    <a:pt x="70527" y="169859"/>
                  </a:lnTo>
                  <a:lnTo>
                    <a:pt x="76651" y="165882"/>
                  </a:lnTo>
                  <a:lnTo>
                    <a:pt x="95934" y="161463"/>
                  </a:lnTo>
                  <a:lnTo>
                    <a:pt x="127508" y="164565"/>
                  </a:lnTo>
                  <a:lnTo>
                    <a:pt x="145443" y="172966"/>
                  </a:lnTo>
                  <a:lnTo>
                    <a:pt x="181609" y="197423"/>
                  </a:lnTo>
                  <a:lnTo>
                    <a:pt x="195614" y="217206"/>
                  </a:lnTo>
                  <a:lnTo>
                    <a:pt x="214137" y="268033"/>
                  </a:lnTo>
                  <a:lnTo>
                    <a:pt x="219485" y="323133"/>
                  </a:lnTo>
                  <a:lnTo>
                    <a:pt x="215957" y="351065"/>
                  </a:lnTo>
                  <a:lnTo>
                    <a:pt x="204251" y="375958"/>
                  </a:lnTo>
                  <a:lnTo>
                    <a:pt x="173729" y="414945"/>
                  </a:lnTo>
                  <a:lnTo>
                    <a:pt x="153117" y="427356"/>
                  </a:lnTo>
                  <a:lnTo>
                    <a:pt x="115205" y="437800"/>
                  </a:lnTo>
                  <a:lnTo>
                    <a:pt x="60473" y="441329"/>
                  </a:lnTo>
                  <a:lnTo>
                    <a:pt x="1161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21803" y="2484725"/>
              <a:ext cx="105286" cy="52643"/>
            </a:xfrm>
            <a:custGeom>
              <a:avLst/>
              <a:gdLst/>
              <a:ahLst/>
              <a:cxnLst/>
              <a:rect l="0" t="0" r="0" b="0"/>
              <a:pathLst>
                <a:path w="105286" h="52643">
                  <a:moveTo>
                    <a:pt x="105285" y="0"/>
                  </a:moveTo>
                  <a:lnTo>
                    <a:pt x="51410" y="2751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05948" y="2737409"/>
              <a:ext cx="1316063" cy="115814"/>
            </a:xfrm>
            <a:custGeom>
              <a:avLst/>
              <a:gdLst/>
              <a:ahLst/>
              <a:cxnLst/>
              <a:rect l="0" t="0" r="0" b="0"/>
              <a:pathLst>
                <a:path w="1316063" h="115814">
                  <a:moveTo>
                    <a:pt x="0" y="115813"/>
                  </a:moveTo>
                  <a:lnTo>
                    <a:pt x="55044" y="99025"/>
                  </a:lnTo>
                  <a:lnTo>
                    <a:pt x="114512" y="89729"/>
                  </a:lnTo>
                  <a:lnTo>
                    <a:pt x="163781" y="85858"/>
                  </a:lnTo>
                  <a:lnTo>
                    <a:pt x="221605" y="77314"/>
                  </a:lnTo>
                  <a:lnTo>
                    <a:pt x="274671" y="73601"/>
                  </a:lnTo>
                  <a:lnTo>
                    <a:pt x="335709" y="65578"/>
                  </a:lnTo>
                  <a:lnTo>
                    <a:pt x="388028" y="63884"/>
                  </a:lnTo>
                  <a:lnTo>
                    <a:pt x="446034" y="63382"/>
                  </a:lnTo>
                  <a:lnTo>
                    <a:pt x="507556" y="57623"/>
                  </a:lnTo>
                  <a:lnTo>
                    <a:pt x="564768" y="53626"/>
                  </a:lnTo>
                  <a:lnTo>
                    <a:pt x="610575" y="51764"/>
                  </a:lnTo>
                  <a:lnTo>
                    <a:pt x="670941" y="45493"/>
                  </a:lnTo>
                  <a:lnTo>
                    <a:pt x="720023" y="41945"/>
                  </a:lnTo>
                  <a:lnTo>
                    <a:pt x="778529" y="33979"/>
                  </a:lnTo>
                  <a:lnTo>
                    <a:pt x="835146" y="32058"/>
                  </a:lnTo>
                  <a:lnTo>
                    <a:pt x="891390" y="31679"/>
                  </a:lnTo>
                  <a:lnTo>
                    <a:pt x="947560" y="31604"/>
                  </a:lnTo>
                  <a:lnTo>
                    <a:pt x="1003716" y="31589"/>
                  </a:lnTo>
                  <a:lnTo>
                    <a:pt x="1051420" y="25997"/>
                  </a:lnTo>
                  <a:lnTo>
                    <a:pt x="1113777" y="22521"/>
                  </a:lnTo>
                  <a:lnTo>
                    <a:pt x="1167349" y="15902"/>
                  </a:lnTo>
                  <a:lnTo>
                    <a:pt x="1229711" y="11590"/>
                  </a:lnTo>
                  <a:lnTo>
                    <a:pt x="1291596" y="7618"/>
                  </a:lnTo>
                  <a:lnTo>
                    <a:pt x="13160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845097" y="2947979"/>
              <a:ext cx="8334" cy="273742"/>
            </a:xfrm>
            <a:custGeom>
              <a:avLst/>
              <a:gdLst/>
              <a:ahLst/>
              <a:cxnLst/>
              <a:rect l="0" t="0" r="0" b="0"/>
              <a:pathLst>
                <a:path w="8334" h="273742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7443" y="153672"/>
                  </a:lnTo>
                  <a:lnTo>
                    <a:pt x="8157" y="213542"/>
                  </a:lnTo>
                  <a:lnTo>
                    <a:pt x="8333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295626" y="2874279"/>
              <a:ext cx="31587" cy="305328"/>
            </a:xfrm>
            <a:custGeom>
              <a:avLst/>
              <a:gdLst/>
              <a:ahLst/>
              <a:cxnLst/>
              <a:rect l="0" t="0" r="0" b="0"/>
              <a:pathLst>
                <a:path w="31587" h="305328">
                  <a:moveTo>
                    <a:pt x="31586" y="0"/>
                  </a:moveTo>
                  <a:lnTo>
                    <a:pt x="23253" y="37478"/>
                  </a:lnTo>
                  <a:lnTo>
                    <a:pt x="15902" y="94491"/>
                  </a:lnTo>
                  <a:lnTo>
                    <a:pt x="12121" y="144851"/>
                  </a:lnTo>
                  <a:lnTo>
                    <a:pt x="5412" y="196817"/>
                  </a:lnTo>
                  <a:lnTo>
                    <a:pt x="7135" y="257203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056001" y="2926922"/>
              <a:ext cx="239626" cy="223138"/>
            </a:xfrm>
            <a:custGeom>
              <a:avLst/>
              <a:gdLst/>
              <a:ahLst/>
              <a:cxnLst/>
              <a:rect l="0" t="0" r="0" b="0"/>
              <a:pathLst>
                <a:path w="239626" h="223138">
                  <a:moveTo>
                    <a:pt x="239625" y="73699"/>
                  </a:moveTo>
                  <a:lnTo>
                    <a:pt x="215579" y="83275"/>
                  </a:lnTo>
                  <a:lnTo>
                    <a:pt x="154504" y="126697"/>
                  </a:lnTo>
                  <a:lnTo>
                    <a:pt x="126667" y="150624"/>
                  </a:lnTo>
                  <a:lnTo>
                    <a:pt x="90711" y="184560"/>
                  </a:lnTo>
                  <a:lnTo>
                    <a:pt x="39384" y="217789"/>
                  </a:lnTo>
                  <a:lnTo>
                    <a:pt x="28922" y="222401"/>
                  </a:lnTo>
                  <a:lnTo>
                    <a:pt x="19608" y="223137"/>
                  </a:lnTo>
                  <a:lnTo>
                    <a:pt x="3020" y="217715"/>
                  </a:lnTo>
                  <a:lnTo>
                    <a:pt x="0" y="210654"/>
                  </a:lnTo>
                  <a:lnTo>
                    <a:pt x="12072" y="152580"/>
                  </a:lnTo>
                  <a:lnTo>
                    <a:pt x="32893" y="90667"/>
                  </a:lnTo>
                  <a:lnTo>
                    <a:pt x="49484" y="35284"/>
                  </a:lnTo>
                  <a:lnTo>
                    <a:pt x="606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28749" y="2168870"/>
              <a:ext cx="161635" cy="489603"/>
            </a:xfrm>
            <a:custGeom>
              <a:avLst/>
              <a:gdLst/>
              <a:ahLst/>
              <a:cxnLst/>
              <a:rect l="0" t="0" r="0" b="0"/>
              <a:pathLst>
                <a:path w="161635" h="489603">
                  <a:moveTo>
                    <a:pt x="108992" y="0"/>
                  </a:moveTo>
                  <a:lnTo>
                    <a:pt x="101756" y="27556"/>
                  </a:lnTo>
                  <a:lnTo>
                    <a:pt x="95994" y="80659"/>
                  </a:lnTo>
                  <a:lnTo>
                    <a:pt x="89527" y="131226"/>
                  </a:lnTo>
                  <a:lnTo>
                    <a:pt x="88249" y="193511"/>
                  </a:lnTo>
                  <a:lnTo>
                    <a:pt x="84877" y="252087"/>
                  </a:lnTo>
                  <a:lnTo>
                    <a:pt x="78882" y="314307"/>
                  </a:lnTo>
                  <a:lnTo>
                    <a:pt x="76528" y="373348"/>
                  </a:lnTo>
                  <a:lnTo>
                    <a:pt x="68379" y="436510"/>
                  </a:lnTo>
                  <a:lnTo>
                    <a:pt x="66004" y="483404"/>
                  </a:lnTo>
                  <a:lnTo>
                    <a:pt x="63956" y="483706"/>
                  </a:lnTo>
                  <a:lnTo>
                    <a:pt x="58560" y="474684"/>
                  </a:lnTo>
                  <a:lnTo>
                    <a:pt x="38688" y="420295"/>
                  </a:lnTo>
                  <a:lnTo>
                    <a:pt x="27070" y="390474"/>
                  </a:lnTo>
                  <a:lnTo>
                    <a:pt x="0" y="344103"/>
                  </a:lnTo>
                  <a:lnTo>
                    <a:pt x="3258" y="362699"/>
                  </a:lnTo>
                  <a:lnTo>
                    <a:pt x="18148" y="416824"/>
                  </a:lnTo>
                  <a:lnTo>
                    <a:pt x="43678" y="473214"/>
                  </a:lnTo>
                  <a:lnTo>
                    <a:pt x="47902" y="483932"/>
                  </a:lnTo>
                  <a:lnTo>
                    <a:pt x="53057" y="488738"/>
                  </a:lnTo>
                  <a:lnTo>
                    <a:pt x="58834" y="489602"/>
                  </a:lnTo>
                  <a:lnTo>
                    <a:pt x="65025" y="487838"/>
                  </a:lnTo>
                  <a:lnTo>
                    <a:pt x="70322" y="483153"/>
                  </a:lnTo>
                  <a:lnTo>
                    <a:pt x="116488" y="424810"/>
                  </a:lnTo>
                  <a:lnTo>
                    <a:pt x="16163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101481" y="926507"/>
            <a:ext cx="212952" cy="410613"/>
            <a:chOff x="4101481" y="926507"/>
            <a:chExt cx="212952" cy="410613"/>
          </a:xfrm>
        </p:grpSpPr>
        <p:sp>
          <p:nvSpPr>
            <p:cNvPr id="37" name="Freeform 36"/>
            <p:cNvSpPr/>
            <p:nvPr/>
          </p:nvSpPr>
          <p:spPr>
            <a:xfrm>
              <a:off x="4295626" y="947564"/>
              <a:ext cx="18807" cy="389556"/>
            </a:xfrm>
            <a:custGeom>
              <a:avLst/>
              <a:gdLst/>
              <a:ahLst/>
              <a:cxnLst/>
              <a:rect l="0" t="0" r="0" b="0"/>
              <a:pathLst>
                <a:path w="18807" h="389556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8334" y="158334"/>
                  </a:lnTo>
                  <a:lnTo>
                    <a:pt x="9879" y="210690"/>
                  </a:lnTo>
                  <a:lnTo>
                    <a:pt x="13456" y="260129"/>
                  </a:lnTo>
                  <a:lnTo>
                    <a:pt x="18806" y="307533"/>
                  </a:lnTo>
                  <a:lnTo>
                    <a:pt x="15024" y="364774"/>
                  </a:lnTo>
                  <a:lnTo>
                    <a:pt x="10529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101481" y="926507"/>
              <a:ext cx="194146" cy="244169"/>
            </a:xfrm>
            <a:custGeom>
              <a:avLst/>
              <a:gdLst/>
              <a:ahLst/>
              <a:cxnLst/>
              <a:rect l="0" t="0" r="0" b="0"/>
              <a:pathLst>
                <a:path w="194146" h="244169">
                  <a:moveTo>
                    <a:pt x="194145" y="168456"/>
                  </a:moveTo>
                  <a:lnTo>
                    <a:pt x="133035" y="193650"/>
                  </a:lnTo>
                  <a:lnTo>
                    <a:pt x="78604" y="213700"/>
                  </a:lnTo>
                  <a:lnTo>
                    <a:pt x="15185" y="244168"/>
                  </a:lnTo>
                  <a:lnTo>
                    <a:pt x="8158" y="242328"/>
                  </a:lnTo>
                  <a:lnTo>
                    <a:pt x="3473" y="236421"/>
                  </a:lnTo>
                  <a:lnTo>
                    <a:pt x="350" y="227804"/>
                  </a:lnTo>
                  <a:lnTo>
                    <a:pt x="0" y="208871"/>
                  </a:lnTo>
                  <a:lnTo>
                    <a:pt x="9499" y="175362"/>
                  </a:lnTo>
                  <a:lnTo>
                    <a:pt x="28081" y="122117"/>
                  </a:lnTo>
                  <a:lnTo>
                    <a:pt x="43016" y="67709"/>
                  </a:lnTo>
                  <a:lnTo>
                    <a:pt x="54112" y="25073"/>
                  </a:lnTo>
                  <a:lnTo>
                    <a:pt x="572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358590" y="2421554"/>
            <a:ext cx="1379234" cy="2000416"/>
            <a:chOff x="3358590" y="2421554"/>
            <a:chExt cx="1379234" cy="2000416"/>
          </a:xfrm>
        </p:grpSpPr>
        <p:sp>
          <p:nvSpPr>
            <p:cNvPr id="40" name="Freeform 39"/>
            <p:cNvSpPr/>
            <p:nvPr/>
          </p:nvSpPr>
          <p:spPr>
            <a:xfrm>
              <a:off x="3611274" y="3484932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0240" y="16789"/>
                  </a:lnTo>
                  <a:lnTo>
                    <a:pt x="16966" y="20962"/>
                  </a:lnTo>
                  <a:lnTo>
                    <a:pt x="11311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821844" y="3358590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2724" y="52051"/>
                  </a:lnTo>
                  <a:lnTo>
                    <a:pt x="8060" y="101991"/>
                  </a:lnTo>
                  <a:lnTo>
                    <a:pt x="2388" y="149543"/>
                  </a:lnTo>
                  <a:lnTo>
                    <a:pt x="472" y="212423"/>
                  </a:lnTo>
                  <a:lnTo>
                    <a:pt x="93" y="269905"/>
                  </a:lnTo>
                  <a:lnTo>
                    <a:pt x="18" y="31696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029174" y="3333226"/>
              <a:ext cx="298039" cy="409910"/>
            </a:xfrm>
            <a:custGeom>
              <a:avLst/>
              <a:gdLst/>
              <a:ahLst/>
              <a:cxnLst/>
              <a:rect l="0" t="0" r="0" b="0"/>
              <a:pathLst>
                <a:path w="298039" h="409910">
                  <a:moveTo>
                    <a:pt x="55883" y="14836"/>
                  </a:moveTo>
                  <a:lnTo>
                    <a:pt x="41228" y="67864"/>
                  </a:lnTo>
                  <a:lnTo>
                    <a:pt x="24216" y="128505"/>
                  </a:lnTo>
                  <a:lnTo>
                    <a:pt x="20734" y="139748"/>
                  </a:lnTo>
                  <a:lnTo>
                    <a:pt x="18412" y="142564"/>
                  </a:lnTo>
                  <a:lnTo>
                    <a:pt x="16864" y="139763"/>
                  </a:lnTo>
                  <a:lnTo>
                    <a:pt x="16314" y="125341"/>
                  </a:lnTo>
                  <a:lnTo>
                    <a:pt x="28604" y="77308"/>
                  </a:lnTo>
                  <a:lnTo>
                    <a:pt x="63588" y="14775"/>
                  </a:lnTo>
                  <a:lnTo>
                    <a:pt x="72718" y="7776"/>
                  </a:lnTo>
                  <a:lnTo>
                    <a:pt x="95340" y="0"/>
                  </a:lnTo>
                  <a:lnTo>
                    <a:pt x="105584" y="266"/>
                  </a:lnTo>
                  <a:lnTo>
                    <a:pt x="123206" y="6801"/>
                  </a:lnTo>
                  <a:lnTo>
                    <a:pt x="146280" y="29223"/>
                  </a:lnTo>
                  <a:lnTo>
                    <a:pt x="154551" y="51256"/>
                  </a:lnTo>
                  <a:lnTo>
                    <a:pt x="159861" y="103528"/>
                  </a:lnTo>
                  <a:lnTo>
                    <a:pt x="166976" y="152848"/>
                  </a:lnTo>
                  <a:lnTo>
                    <a:pt x="163408" y="199748"/>
                  </a:lnTo>
                  <a:lnTo>
                    <a:pt x="160662" y="250689"/>
                  </a:lnTo>
                  <a:lnTo>
                    <a:pt x="151789" y="301657"/>
                  </a:lnTo>
                  <a:lnTo>
                    <a:pt x="131542" y="358274"/>
                  </a:lnTo>
                  <a:lnTo>
                    <a:pt x="121095" y="380385"/>
                  </a:lnTo>
                  <a:lnTo>
                    <a:pt x="104753" y="398010"/>
                  </a:lnTo>
                  <a:lnTo>
                    <a:pt x="82672" y="407404"/>
                  </a:lnTo>
                  <a:lnTo>
                    <a:pt x="70233" y="409909"/>
                  </a:lnTo>
                  <a:lnTo>
                    <a:pt x="59600" y="409239"/>
                  </a:lnTo>
                  <a:lnTo>
                    <a:pt x="41547" y="402256"/>
                  </a:lnTo>
                  <a:lnTo>
                    <a:pt x="18230" y="379581"/>
                  </a:lnTo>
                  <a:lnTo>
                    <a:pt x="2093" y="345047"/>
                  </a:lnTo>
                  <a:lnTo>
                    <a:pt x="0" y="321864"/>
                  </a:lnTo>
                  <a:lnTo>
                    <a:pt x="4140" y="299861"/>
                  </a:lnTo>
                  <a:lnTo>
                    <a:pt x="13779" y="278384"/>
                  </a:lnTo>
                  <a:lnTo>
                    <a:pt x="28981" y="263380"/>
                  </a:lnTo>
                  <a:lnTo>
                    <a:pt x="37948" y="257741"/>
                  </a:lnTo>
                  <a:lnTo>
                    <a:pt x="60390" y="254595"/>
                  </a:lnTo>
                  <a:lnTo>
                    <a:pt x="112925" y="262107"/>
                  </a:lnTo>
                  <a:lnTo>
                    <a:pt x="161127" y="284431"/>
                  </a:lnTo>
                  <a:lnTo>
                    <a:pt x="214496" y="318304"/>
                  </a:lnTo>
                  <a:lnTo>
                    <a:pt x="273345" y="346607"/>
                  </a:lnTo>
                  <a:lnTo>
                    <a:pt x="298038" y="3622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358590" y="3811318"/>
              <a:ext cx="1252893" cy="42113"/>
            </a:xfrm>
            <a:custGeom>
              <a:avLst/>
              <a:gdLst/>
              <a:ahLst/>
              <a:cxnLst/>
              <a:rect l="0" t="0" r="0" b="0"/>
              <a:pathLst>
                <a:path w="1252893" h="42113">
                  <a:moveTo>
                    <a:pt x="1252892" y="42112"/>
                  </a:moveTo>
                  <a:lnTo>
                    <a:pt x="1236124" y="30933"/>
                  </a:lnTo>
                  <a:lnTo>
                    <a:pt x="1197750" y="23982"/>
                  </a:lnTo>
                  <a:lnTo>
                    <a:pt x="1149336" y="21922"/>
                  </a:lnTo>
                  <a:lnTo>
                    <a:pt x="1087810" y="21226"/>
                  </a:lnTo>
                  <a:lnTo>
                    <a:pt x="1037733" y="21105"/>
                  </a:lnTo>
                  <a:lnTo>
                    <a:pt x="984680" y="21070"/>
                  </a:lnTo>
                  <a:lnTo>
                    <a:pt x="925027" y="21059"/>
                  </a:lnTo>
                  <a:lnTo>
                    <a:pt x="866408" y="19886"/>
                  </a:lnTo>
                  <a:lnTo>
                    <a:pt x="804022" y="12722"/>
                  </a:lnTo>
                  <a:lnTo>
                    <a:pt x="745547" y="11176"/>
                  </a:lnTo>
                  <a:lnTo>
                    <a:pt x="690006" y="10719"/>
                  </a:lnTo>
                  <a:lnTo>
                    <a:pt x="637674" y="10583"/>
                  </a:lnTo>
                  <a:lnTo>
                    <a:pt x="574596" y="7424"/>
                  </a:lnTo>
                  <a:lnTo>
                    <a:pt x="529117" y="3298"/>
                  </a:lnTo>
                  <a:lnTo>
                    <a:pt x="466392" y="976"/>
                  </a:lnTo>
                  <a:lnTo>
                    <a:pt x="414791" y="287"/>
                  </a:lnTo>
                  <a:lnTo>
                    <a:pt x="356088" y="83"/>
                  </a:lnTo>
                  <a:lnTo>
                    <a:pt x="294241" y="23"/>
                  </a:lnTo>
                  <a:lnTo>
                    <a:pt x="231462" y="5"/>
                  </a:lnTo>
                  <a:lnTo>
                    <a:pt x="168407" y="0"/>
                  </a:lnTo>
                  <a:lnTo>
                    <a:pt x="106441" y="1168"/>
                  </a:lnTo>
                  <a:lnTo>
                    <a:pt x="52855" y="7233"/>
                  </a:lnTo>
                  <a:lnTo>
                    <a:pt x="0" y="105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59760" y="3945760"/>
              <a:ext cx="362210" cy="466665"/>
            </a:xfrm>
            <a:custGeom>
              <a:avLst/>
              <a:gdLst/>
              <a:ahLst/>
              <a:cxnLst/>
              <a:rect l="0" t="0" r="0" b="0"/>
              <a:pathLst>
                <a:path w="362210" h="466665">
                  <a:moveTo>
                    <a:pt x="56882" y="23483"/>
                  </a:moveTo>
                  <a:lnTo>
                    <a:pt x="47307" y="47530"/>
                  </a:lnTo>
                  <a:lnTo>
                    <a:pt x="23068" y="88665"/>
                  </a:lnTo>
                  <a:lnTo>
                    <a:pt x="11638" y="118836"/>
                  </a:lnTo>
                  <a:lnTo>
                    <a:pt x="8002" y="122146"/>
                  </a:lnTo>
                  <a:lnTo>
                    <a:pt x="4408" y="120844"/>
                  </a:lnTo>
                  <a:lnTo>
                    <a:pt x="842" y="116466"/>
                  </a:lnTo>
                  <a:lnTo>
                    <a:pt x="0" y="99124"/>
                  </a:lnTo>
                  <a:lnTo>
                    <a:pt x="4695" y="76989"/>
                  </a:lnTo>
                  <a:lnTo>
                    <a:pt x="33300" y="23597"/>
                  </a:lnTo>
                  <a:lnTo>
                    <a:pt x="49911" y="8716"/>
                  </a:lnTo>
                  <a:lnTo>
                    <a:pt x="59254" y="3110"/>
                  </a:lnTo>
                  <a:lnTo>
                    <a:pt x="78993" y="0"/>
                  </a:lnTo>
                  <a:lnTo>
                    <a:pt x="99465" y="3688"/>
                  </a:lnTo>
                  <a:lnTo>
                    <a:pt x="120261" y="13125"/>
                  </a:lnTo>
                  <a:lnTo>
                    <a:pt x="146111" y="37182"/>
                  </a:lnTo>
                  <a:lnTo>
                    <a:pt x="182958" y="90191"/>
                  </a:lnTo>
                  <a:lnTo>
                    <a:pt x="194804" y="117472"/>
                  </a:lnTo>
                  <a:lnTo>
                    <a:pt x="205528" y="176406"/>
                  </a:lnTo>
                  <a:lnTo>
                    <a:pt x="209515" y="202583"/>
                  </a:lnTo>
                  <a:lnTo>
                    <a:pt x="205182" y="250205"/>
                  </a:lnTo>
                  <a:lnTo>
                    <a:pt x="196489" y="301360"/>
                  </a:lnTo>
                  <a:lnTo>
                    <a:pt x="185335" y="352392"/>
                  </a:lnTo>
                  <a:lnTo>
                    <a:pt x="161198" y="405911"/>
                  </a:lnTo>
                  <a:lnTo>
                    <a:pt x="125775" y="447194"/>
                  </a:lnTo>
                  <a:lnTo>
                    <a:pt x="107388" y="461753"/>
                  </a:lnTo>
                  <a:lnTo>
                    <a:pt x="84399" y="466664"/>
                  </a:lnTo>
                  <a:lnTo>
                    <a:pt x="37101" y="460285"/>
                  </a:lnTo>
                  <a:lnTo>
                    <a:pt x="28487" y="455065"/>
                  </a:lnTo>
                  <a:lnTo>
                    <a:pt x="15796" y="439905"/>
                  </a:lnTo>
                  <a:lnTo>
                    <a:pt x="13114" y="430949"/>
                  </a:lnTo>
                  <a:lnTo>
                    <a:pt x="13253" y="411640"/>
                  </a:lnTo>
                  <a:lnTo>
                    <a:pt x="19908" y="381038"/>
                  </a:lnTo>
                  <a:lnTo>
                    <a:pt x="34879" y="355333"/>
                  </a:lnTo>
                  <a:lnTo>
                    <a:pt x="54132" y="332899"/>
                  </a:lnTo>
                  <a:lnTo>
                    <a:pt x="85833" y="317023"/>
                  </a:lnTo>
                  <a:lnTo>
                    <a:pt x="108354" y="314993"/>
                  </a:lnTo>
                  <a:lnTo>
                    <a:pt x="131231" y="319159"/>
                  </a:lnTo>
                  <a:lnTo>
                    <a:pt x="192221" y="341808"/>
                  </a:lnTo>
                  <a:lnTo>
                    <a:pt x="246193" y="368592"/>
                  </a:lnTo>
                  <a:lnTo>
                    <a:pt x="268532" y="375736"/>
                  </a:lnTo>
                  <a:lnTo>
                    <a:pt x="321001" y="380323"/>
                  </a:lnTo>
                  <a:lnTo>
                    <a:pt x="362209" y="3814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483437" y="2421554"/>
              <a:ext cx="254387" cy="1149925"/>
            </a:xfrm>
            <a:custGeom>
              <a:avLst/>
              <a:gdLst/>
              <a:ahLst/>
              <a:cxnLst/>
              <a:rect l="0" t="0" r="0" b="0"/>
              <a:pathLst>
                <a:path w="254387" h="1149925">
                  <a:moveTo>
                    <a:pt x="180687" y="0"/>
                  </a:moveTo>
                  <a:lnTo>
                    <a:pt x="172354" y="48931"/>
                  </a:lnTo>
                  <a:lnTo>
                    <a:pt x="170809" y="99896"/>
                  </a:lnTo>
                  <a:lnTo>
                    <a:pt x="167232" y="153211"/>
                  </a:lnTo>
                  <a:lnTo>
                    <a:pt x="161882" y="201764"/>
                  </a:lnTo>
                  <a:lnTo>
                    <a:pt x="160297" y="256314"/>
                  </a:lnTo>
                  <a:lnTo>
                    <a:pt x="156708" y="313811"/>
                  </a:lnTo>
                  <a:lnTo>
                    <a:pt x="151355" y="367892"/>
                  </a:lnTo>
                  <a:lnTo>
                    <a:pt x="149769" y="420961"/>
                  </a:lnTo>
                  <a:lnTo>
                    <a:pt x="149299" y="476849"/>
                  </a:lnTo>
                  <a:lnTo>
                    <a:pt x="146040" y="531623"/>
                  </a:lnTo>
                  <a:lnTo>
                    <a:pt x="140786" y="580608"/>
                  </a:lnTo>
                  <a:lnTo>
                    <a:pt x="139010" y="643973"/>
                  </a:lnTo>
                  <a:lnTo>
                    <a:pt x="138702" y="692925"/>
                  </a:lnTo>
                  <a:lnTo>
                    <a:pt x="138599" y="753463"/>
                  </a:lnTo>
                  <a:lnTo>
                    <a:pt x="138578" y="810481"/>
                  </a:lnTo>
                  <a:lnTo>
                    <a:pt x="138574" y="866804"/>
                  </a:lnTo>
                  <a:lnTo>
                    <a:pt x="132984" y="914537"/>
                  </a:lnTo>
                  <a:lnTo>
                    <a:pt x="129508" y="965725"/>
                  </a:lnTo>
                  <a:lnTo>
                    <a:pt x="128334" y="1027018"/>
                  </a:lnTo>
                  <a:lnTo>
                    <a:pt x="124982" y="1084185"/>
                  </a:lnTo>
                  <a:lnTo>
                    <a:pt x="116160" y="1147573"/>
                  </a:lnTo>
                  <a:lnTo>
                    <a:pt x="111932" y="1149924"/>
                  </a:lnTo>
                  <a:lnTo>
                    <a:pt x="106775" y="1149152"/>
                  </a:lnTo>
                  <a:lnTo>
                    <a:pt x="94805" y="1138934"/>
                  </a:lnTo>
                  <a:lnTo>
                    <a:pt x="78031" y="1113451"/>
                  </a:lnTo>
                  <a:lnTo>
                    <a:pt x="48337" y="1052624"/>
                  </a:lnTo>
                  <a:lnTo>
                    <a:pt x="27219" y="1021198"/>
                  </a:lnTo>
                  <a:lnTo>
                    <a:pt x="4013" y="979137"/>
                  </a:lnTo>
                  <a:lnTo>
                    <a:pt x="904" y="975632"/>
                  </a:lnTo>
                  <a:lnTo>
                    <a:pt x="0" y="976805"/>
                  </a:lnTo>
                  <a:lnTo>
                    <a:pt x="6955" y="1003903"/>
                  </a:lnTo>
                  <a:lnTo>
                    <a:pt x="31322" y="1056456"/>
                  </a:lnTo>
                  <a:lnTo>
                    <a:pt x="40603" y="1080189"/>
                  </a:lnTo>
                  <a:lnTo>
                    <a:pt x="72394" y="1122018"/>
                  </a:lnTo>
                  <a:lnTo>
                    <a:pt x="79246" y="1124698"/>
                  </a:lnTo>
                  <a:lnTo>
                    <a:pt x="86153" y="1124146"/>
                  </a:lnTo>
                  <a:lnTo>
                    <a:pt x="119640" y="1106447"/>
                  </a:lnTo>
                  <a:lnTo>
                    <a:pt x="181787" y="1060889"/>
                  </a:lnTo>
                  <a:lnTo>
                    <a:pt x="245092" y="1035178"/>
                  </a:lnTo>
                  <a:lnTo>
                    <a:pt x="254386" y="10317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495668" y="3937658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8394"/>
                  </a:lnTo>
                  <a:lnTo>
                    <a:pt x="10095" y="215647"/>
                  </a:lnTo>
                  <a:lnTo>
                    <a:pt x="13455" y="261179"/>
                  </a:lnTo>
                  <a:lnTo>
                    <a:pt x="17678" y="311442"/>
                  </a:lnTo>
                  <a:lnTo>
                    <a:pt x="19556" y="361076"/>
                  </a:lnTo>
                  <a:lnTo>
                    <a:pt x="20390" y="407313"/>
                  </a:lnTo>
                  <a:lnTo>
                    <a:pt x="20859" y="457207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4674653" y="886589"/>
            <a:ext cx="223452" cy="418945"/>
          </a:xfrm>
          <a:custGeom>
            <a:avLst/>
            <a:gdLst/>
            <a:ahLst/>
            <a:cxnLst/>
            <a:rect l="0" t="0" r="0" b="0"/>
            <a:pathLst>
              <a:path w="223452" h="418945">
                <a:moveTo>
                  <a:pt x="0" y="8333"/>
                </a:moveTo>
                <a:lnTo>
                  <a:pt x="37477" y="0"/>
                </a:lnTo>
                <a:lnTo>
                  <a:pt x="75445" y="1574"/>
                </a:lnTo>
                <a:lnTo>
                  <a:pt x="130196" y="6998"/>
                </a:lnTo>
                <a:lnTo>
                  <a:pt x="186071" y="8069"/>
                </a:lnTo>
                <a:lnTo>
                  <a:pt x="214109" y="8216"/>
                </a:lnTo>
                <a:lnTo>
                  <a:pt x="221118" y="11764"/>
                </a:lnTo>
                <a:lnTo>
                  <a:pt x="223451" y="17639"/>
                </a:lnTo>
                <a:lnTo>
                  <a:pt x="219804" y="34696"/>
                </a:lnTo>
                <a:lnTo>
                  <a:pt x="191927" y="91642"/>
                </a:lnTo>
                <a:lnTo>
                  <a:pt x="166116" y="148202"/>
                </a:lnTo>
                <a:lnTo>
                  <a:pt x="145507" y="201948"/>
                </a:lnTo>
                <a:lnTo>
                  <a:pt x="130170" y="257624"/>
                </a:lnTo>
                <a:lnTo>
                  <a:pt x="115876" y="313682"/>
                </a:lnTo>
                <a:lnTo>
                  <a:pt x="98274" y="375447"/>
                </a:lnTo>
                <a:lnTo>
                  <a:pt x="84227" y="41894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3590217" y="4542537"/>
            <a:ext cx="1295007" cy="1075291"/>
            <a:chOff x="3590217" y="4542537"/>
            <a:chExt cx="1295007" cy="1075291"/>
          </a:xfrm>
        </p:grpSpPr>
        <p:sp>
          <p:nvSpPr>
            <p:cNvPr id="49" name="Freeform 48"/>
            <p:cNvSpPr/>
            <p:nvPr/>
          </p:nvSpPr>
          <p:spPr>
            <a:xfrm>
              <a:off x="4015785" y="4542537"/>
              <a:ext cx="248257" cy="485436"/>
            </a:xfrm>
            <a:custGeom>
              <a:avLst/>
              <a:gdLst/>
              <a:ahLst/>
              <a:cxnLst/>
              <a:rect l="0" t="0" r="0" b="0"/>
              <a:pathLst>
                <a:path w="248257" h="485436">
                  <a:moveTo>
                    <a:pt x="58743" y="16302"/>
                  </a:moveTo>
                  <a:lnTo>
                    <a:pt x="40785" y="70177"/>
                  </a:lnTo>
                  <a:lnTo>
                    <a:pt x="21272" y="131270"/>
                  </a:lnTo>
                  <a:lnTo>
                    <a:pt x="19725" y="129213"/>
                  </a:lnTo>
                  <a:lnTo>
                    <a:pt x="18693" y="123161"/>
                  </a:lnTo>
                  <a:lnTo>
                    <a:pt x="28354" y="78294"/>
                  </a:lnTo>
                  <a:lnTo>
                    <a:pt x="47021" y="37126"/>
                  </a:lnTo>
                  <a:lnTo>
                    <a:pt x="66448" y="11294"/>
                  </a:lnTo>
                  <a:lnTo>
                    <a:pt x="86344" y="2378"/>
                  </a:lnTo>
                  <a:lnTo>
                    <a:pt x="98201" y="0"/>
                  </a:lnTo>
                  <a:lnTo>
                    <a:pt x="108445" y="1925"/>
                  </a:lnTo>
                  <a:lnTo>
                    <a:pt x="126067" y="13422"/>
                  </a:lnTo>
                  <a:lnTo>
                    <a:pt x="149141" y="39625"/>
                  </a:lnTo>
                  <a:lnTo>
                    <a:pt x="169493" y="96732"/>
                  </a:lnTo>
                  <a:lnTo>
                    <a:pt x="179946" y="148278"/>
                  </a:lnTo>
                  <a:lnTo>
                    <a:pt x="183562" y="208654"/>
                  </a:lnTo>
                  <a:lnTo>
                    <a:pt x="184409" y="254260"/>
                  </a:lnTo>
                  <a:lnTo>
                    <a:pt x="181665" y="298706"/>
                  </a:lnTo>
                  <a:lnTo>
                    <a:pt x="173543" y="353831"/>
                  </a:lnTo>
                  <a:lnTo>
                    <a:pt x="154729" y="415077"/>
                  </a:lnTo>
                  <a:lnTo>
                    <a:pt x="135277" y="449402"/>
                  </a:lnTo>
                  <a:lnTo>
                    <a:pt x="109106" y="474391"/>
                  </a:lnTo>
                  <a:lnTo>
                    <a:pt x="86196" y="483110"/>
                  </a:lnTo>
                  <a:lnTo>
                    <a:pt x="73535" y="485435"/>
                  </a:lnTo>
                  <a:lnTo>
                    <a:pt x="50110" y="481779"/>
                  </a:lnTo>
                  <a:lnTo>
                    <a:pt x="29170" y="471185"/>
                  </a:lnTo>
                  <a:lnTo>
                    <a:pt x="12064" y="454778"/>
                  </a:lnTo>
                  <a:lnTo>
                    <a:pt x="2902" y="432669"/>
                  </a:lnTo>
                  <a:lnTo>
                    <a:pt x="0" y="407245"/>
                  </a:lnTo>
                  <a:lnTo>
                    <a:pt x="2610" y="380347"/>
                  </a:lnTo>
                  <a:lnTo>
                    <a:pt x="10788" y="359034"/>
                  </a:lnTo>
                  <a:lnTo>
                    <a:pt x="16245" y="350075"/>
                  </a:lnTo>
                  <a:lnTo>
                    <a:pt x="34786" y="337001"/>
                  </a:lnTo>
                  <a:lnTo>
                    <a:pt x="57454" y="329631"/>
                  </a:lnTo>
                  <a:lnTo>
                    <a:pt x="106842" y="331311"/>
                  </a:lnTo>
                  <a:lnTo>
                    <a:pt x="161051" y="337579"/>
                  </a:lnTo>
                  <a:lnTo>
                    <a:pt x="221492" y="342013"/>
                  </a:lnTo>
                  <a:lnTo>
                    <a:pt x="248256" y="3426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464082" y="4611482"/>
              <a:ext cx="21059" cy="326384"/>
            </a:xfrm>
            <a:custGeom>
              <a:avLst/>
              <a:gdLst/>
              <a:ahLst/>
              <a:cxnLst/>
              <a:rect l="0" t="0" r="0" b="0"/>
              <a:pathLst>
                <a:path w="21059" h="326384">
                  <a:moveTo>
                    <a:pt x="21058" y="0"/>
                  </a:moveTo>
                  <a:lnTo>
                    <a:pt x="12724" y="37478"/>
                  </a:lnTo>
                  <a:lnTo>
                    <a:pt x="10963" y="100079"/>
                  </a:lnTo>
                  <a:lnTo>
                    <a:pt x="10658" y="159504"/>
                  </a:lnTo>
                  <a:lnTo>
                    <a:pt x="3319" y="220760"/>
                  </a:lnTo>
                  <a:lnTo>
                    <a:pt x="984" y="273250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790259" y="4790466"/>
              <a:ext cx="102426" cy="21058"/>
            </a:xfrm>
            <a:custGeom>
              <a:avLst/>
              <a:gdLst/>
              <a:ahLst/>
              <a:cxnLst/>
              <a:rect l="0" t="0" r="0" b="0"/>
              <a:pathLst>
                <a:path w="102426" h="21058">
                  <a:moveTo>
                    <a:pt x="84228" y="0"/>
                  </a:moveTo>
                  <a:lnTo>
                    <a:pt x="100995" y="5589"/>
                  </a:lnTo>
                  <a:lnTo>
                    <a:pt x="102425" y="8405"/>
                  </a:lnTo>
                  <a:lnTo>
                    <a:pt x="99869" y="11453"/>
                  </a:lnTo>
                  <a:lnTo>
                    <a:pt x="94655" y="14654"/>
                  </a:lnTo>
                  <a:lnTo>
                    <a:pt x="34576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90217" y="5001036"/>
              <a:ext cx="1295007" cy="42115"/>
            </a:xfrm>
            <a:custGeom>
              <a:avLst/>
              <a:gdLst/>
              <a:ahLst/>
              <a:cxnLst/>
              <a:rect l="0" t="0" r="0" b="0"/>
              <a:pathLst>
                <a:path w="1295007" h="42115">
                  <a:moveTo>
                    <a:pt x="0" y="0"/>
                  </a:moveTo>
                  <a:lnTo>
                    <a:pt x="58617" y="9065"/>
                  </a:lnTo>
                  <a:lnTo>
                    <a:pt x="115131" y="17475"/>
                  </a:lnTo>
                  <a:lnTo>
                    <a:pt x="171373" y="19995"/>
                  </a:lnTo>
                  <a:lnTo>
                    <a:pt x="233661" y="20743"/>
                  </a:lnTo>
                  <a:lnTo>
                    <a:pt x="279715" y="20917"/>
                  </a:lnTo>
                  <a:lnTo>
                    <a:pt x="334913" y="21015"/>
                  </a:lnTo>
                  <a:lnTo>
                    <a:pt x="396655" y="21049"/>
                  </a:lnTo>
                  <a:lnTo>
                    <a:pt x="445600" y="21055"/>
                  </a:lnTo>
                  <a:lnTo>
                    <a:pt x="507773" y="21057"/>
                  </a:lnTo>
                  <a:lnTo>
                    <a:pt x="570444" y="21057"/>
                  </a:lnTo>
                  <a:lnTo>
                    <a:pt x="619277" y="26646"/>
                  </a:lnTo>
                  <a:lnTo>
                    <a:pt x="670790" y="30122"/>
                  </a:lnTo>
                  <a:lnTo>
                    <a:pt x="733363" y="31296"/>
                  </a:lnTo>
                  <a:lnTo>
                    <a:pt x="783622" y="31500"/>
                  </a:lnTo>
                  <a:lnTo>
                    <a:pt x="834388" y="31560"/>
                  </a:lnTo>
                  <a:lnTo>
                    <a:pt x="894057" y="31580"/>
                  </a:lnTo>
                  <a:lnTo>
                    <a:pt x="956493" y="31585"/>
                  </a:lnTo>
                  <a:lnTo>
                    <a:pt x="1016745" y="31585"/>
                  </a:lnTo>
                  <a:lnTo>
                    <a:pt x="1073708" y="31585"/>
                  </a:lnTo>
                  <a:lnTo>
                    <a:pt x="1130020" y="37175"/>
                  </a:lnTo>
                  <a:lnTo>
                    <a:pt x="1186203" y="41138"/>
                  </a:lnTo>
                  <a:lnTo>
                    <a:pt x="1245481" y="41921"/>
                  </a:lnTo>
                  <a:lnTo>
                    <a:pt x="1295006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307298" y="5162385"/>
              <a:ext cx="281458" cy="455443"/>
            </a:xfrm>
            <a:custGeom>
              <a:avLst/>
              <a:gdLst/>
              <a:ahLst/>
              <a:cxnLst/>
              <a:rect l="0" t="0" r="0" b="0"/>
              <a:pathLst>
                <a:path w="281458" h="455443">
                  <a:moveTo>
                    <a:pt x="135728" y="49221"/>
                  </a:moveTo>
                  <a:lnTo>
                    <a:pt x="77164" y="104308"/>
                  </a:lnTo>
                  <a:lnTo>
                    <a:pt x="44235" y="163161"/>
                  </a:lnTo>
                  <a:lnTo>
                    <a:pt x="21989" y="217957"/>
                  </a:lnTo>
                  <a:lnTo>
                    <a:pt x="4640" y="276700"/>
                  </a:lnTo>
                  <a:lnTo>
                    <a:pt x="0" y="333364"/>
                  </a:lnTo>
                  <a:lnTo>
                    <a:pt x="2316" y="372447"/>
                  </a:lnTo>
                  <a:lnTo>
                    <a:pt x="13578" y="417095"/>
                  </a:lnTo>
                  <a:lnTo>
                    <a:pt x="26457" y="435379"/>
                  </a:lnTo>
                  <a:lnTo>
                    <a:pt x="34805" y="443530"/>
                  </a:lnTo>
                  <a:lnTo>
                    <a:pt x="56558" y="452587"/>
                  </a:lnTo>
                  <a:lnTo>
                    <a:pt x="81824" y="455442"/>
                  </a:lnTo>
                  <a:lnTo>
                    <a:pt x="108651" y="452812"/>
                  </a:lnTo>
                  <a:lnTo>
                    <a:pt x="129933" y="444624"/>
                  </a:lnTo>
                  <a:lnTo>
                    <a:pt x="177295" y="412423"/>
                  </a:lnTo>
                  <a:lnTo>
                    <a:pt x="221939" y="361318"/>
                  </a:lnTo>
                  <a:lnTo>
                    <a:pt x="248759" y="300405"/>
                  </a:lnTo>
                  <a:lnTo>
                    <a:pt x="270315" y="248273"/>
                  </a:lnTo>
                  <a:lnTo>
                    <a:pt x="280596" y="192915"/>
                  </a:lnTo>
                  <a:lnTo>
                    <a:pt x="281457" y="129684"/>
                  </a:lnTo>
                  <a:lnTo>
                    <a:pt x="273403" y="86450"/>
                  </a:lnTo>
                  <a:lnTo>
                    <a:pt x="243704" y="28907"/>
                  </a:lnTo>
                  <a:lnTo>
                    <a:pt x="223881" y="13676"/>
                  </a:lnTo>
                  <a:lnTo>
                    <a:pt x="198304" y="4177"/>
                  </a:lnTo>
                  <a:lnTo>
                    <a:pt x="153359" y="0"/>
                  </a:lnTo>
                  <a:lnTo>
                    <a:pt x="108665" y="8476"/>
                  </a:lnTo>
                  <a:lnTo>
                    <a:pt x="83085" y="176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5012530" y="908372"/>
            <a:ext cx="302507" cy="440148"/>
          </a:xfrm>
          <a:custGeom>
            <a:avLst/>
            <a:gdLst/>
            <a:ahLst/>
            <a:cxnLst/>
            <a:rect l="0" t="0" r="0" b="0"/>
            <a:pathLst>
              <a:path w="302507" h="440148">
                <a:moveTo>
                  <a:pt x="178019" y="18135"/>
                </a:moveTo>
                <a:lnTo>
                  <a:pt x="135327" y="21255"/>
                </a:lnTo>
                <a:lnTo>
                  <a:pt x="115761" y="27711"/>
                </a:lnTo>
                <a:lnTo>
                  <a:pt x="59344" y="71133"/>
                </a:lnTo>
                <a:lnTo>
                  <a:pt x="49770" y="78033"/>
                </a:lnTo>
                <a:lnTo>
                  <a:pt x="36011" y="98179"/>
                </a:lnTo>
                <a:lnTo>
                  <a:pt x="17647" y="149240"/>
                </a:lnTo>
                <a:lnTo>
                  <a:pt x="3924" y="204386"/>
                </a:lnTo>
                <a:lnTo>
                  <a:pt x="0" y="260340"/>
                </a:lnTo>
                <a:lnTo>
                  <a:pt x="4814" y="316452"/>
                </a:lnTo>
                <a:lnTo>
                  <a:pt x="18200" y="364191"/>
                </a:lnTo>
                <a:lnTo>
                  <a:pt x="42161" y="404297"/>
                </a:lnTo>
                <a:lnTo>
                  <a:pt x="75014" y="435095"/>
                </a:lnTo>
                <a:lnTo>
                  <a:pt x="97923" y="440147"/>
                </a:lnTo>
                <a:lnTo>
                  <a:pt x="145170" y="433858"/>
                </a:lnTo>
                <a:lnTo>
                  <a:pt x="200428" y="399887"/>
                </a:lnTo>
                <a:lnTo>
                  <a:pt x="233052" y="371270"/>
                </a:lnTo>
                <a:lnTo>
                  <a:pt x="276187" y="311339"/>
                </a:lnTo>
                <a:lnTo>
                  <a:pt x="294973" y="272817"/>
                </a:lnTo>
                <a:lnTo>
                  <a:pt x="302506" y="217878"/>
                </a:lnTo>
                <a:lnTo>
                  <a:pt x="298405" y="161966"/>
                </a:lnTo>
                <a:lnTo>
                  <a:pt x="279862" y="100160"/>
                </a:lnTo>
                <a:lnTo>
                  <a:pt x="254548" y="51365"/>
                </a:lnTo>
                <a:lnTo>
                  <a:pt x="228380" y="24212"/>
                </a:lnTo>
                <a:lnTo>
                  <a:pt x="198400" y="6938"/>
                </a:lnTo>
                <a:lnTo>
                  <a:pt x="161701" y="0"/>
                </a:lnTo>
                <a:lnTo>
                  <a:pt x="144250" y="1496"/>
                </a:lnTo>
                <a:lnTo>
                  <a:pt x="125376" y="760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6142470" y="1242993"/>
            <a:ext cx="2730774" cy="1273302"/>
            <a:chOff x="6142470" y="1242993"/>
            <a:chExt cx="2730774" cy="1273302"/>
          </a:xfrm>
        </p:grpSpPr>
        <p:sp>
          <p:nvSpPr>
            <p:cNvPr id="56" name="Freeform 55"/>
            <p:cNvSpPr/>
            <p:nvPr/>
          </p:nvSpPr>
          <p:spPr>
            <a:xfrm>
              <a:off x="6525579" y="1709410"/>
              <a:ext cx="307417" cy="329459"/>
            </a:xfrm>
            <a:custGeom>
              <a:avLst/>
              <a:gdLst/>
              <a:ahLst/>
              <a:cxnLst/>
              <a:rect l="0" t="0" r="0" b="0"/>
              <a:pathLst>
                <a:path w="307417" h="329459">
                  <a:moveTo>
                    <a:pt x="307416" y="38320"/>
                  </a:moveTo>
                  <a:lnTo>
                    <a:pt x="257864" y="9012"/>
                  </a:lnTo>
                  <a:lnTo>
                    <a:pt x="212925" y="0"/>
                  </a:lnTo>
                  <a:lnTo>
                    <a:pt x="162566" y="2919"/>
                  </a:lnTo>
                  <a:lnTo>
                    <a:pt x="110599" y="16783"/>
                  </a:lnTo>
                  <a:lnTo>
                    <a:pt x="50212" y="42428"/>
                  </a:lnTo>
                  <a:lnTo>
                    <a:pt x="25817" y="56134"/>
                  </a:lnTo>
                  <a:lnTo>
                    <a:pt x="9515" y="73143"/>
                  </a:lnTo>
                  <a:lnTo>
                    <a:pt x="3530" y="82593"/>
                  </a:lnTo>
                  <a:lnTo>
                    <a:pt x="0" y="102450"/>
                  </a:lnTo>
                  <a:lnTo>
                    <a:pt x="697" y="112659"/>
                  </a:lnTo>
                  <a:lnTo>
                    <a:pt x="5840" y="120635"/>
                  </a:lnTo>
                  <a:lnTo>
                    <a:pt x="24034" y="132616"/>
                  </a:lnTo>
                  <a:lnTo>
                    <a:pt x="87359" y="145277"/>
                  </a:lnTo>
                  <a:lnTo>
                    <a:pt x="142675" y="152384"/>
                  </a:lnTo>
                  <a:lnTo>
                    <a:pt x="204728" y="170599"/>
                  </a:lnTo>
                  <a:lnTo>
                    <a:pt x="250087" y="196727"/>
                  </a:lnTo>
                  <a:lnTo>
                    <a:pt x="274442" y="220566"/>
                  </a:lnTo>
                  <a:lnTo>
                    <a:pt x="293356" y="249857"/>
                  </a:lnTo>
                  <a:lnTo>
                    <a:pt x="298043" y="260063"/>
                  </a:lnTo>
                  <a:lnTo>
                    <a:pt x="298828" y="270377"/>
                  </a:lnTo>
                  <a:lnTo>
                    <a:pt x="293460" y="291195"/>
                  </a:lnTo>
                  <a:lnTo>
                    <a:pt x="280156" y="305907"/>
                  </a:lnTo>
                  <a:lnTo>
                    <a:pt x="260206" y="316345"/>
                  </a:lnTo>
                  <a:lnTo>
                    <a:pt x="199738" y="329458"/>
                  </a:lnTo>
                  <a:lnTo>
                    <a:pt x="155018" y="328914"/>
                  </a:lnTo>
                  <a:lnTo>
                    <a:pt x="97288" y="318250"/>
                  </a:lnTo>
                  <a:lnTo>
                    <a:pt x="44478" y="304543"/>
                  </a:lnTo>
                  <a:lnTo>
                    <a:pt x="33674" y="3015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654010" y="1610860"/>
              <a:ext cx="31586" cy="526426"/>
            </a:xfrm>
            <a:custGeom>
              <a:avLst/>
              <a:gdLst/>
              <a:ahLst/>
              <a:cxnLst/>
              <a:rect l="0" t="0" r="0" b="0"/>
              <a:pathLst>
                <a:path w="31586" h="526426">
                  <a:moveTo>
                    <a:pt x="0" y="0"/>
                  </a:moveTo>
                  <a:lnTo>
                    <a:pt x="8333" y="62477"/>
                  </a:lnTo>
                  <a:lnTo>
                    <a:pt x="12997" y="111318"/>
                  </a:lnTo>
                  <a:lnTo>
                    <a:pt x="18669" y="167124"/>
                  </a:lnTo>
                  <a:lnTo>
                    <a:pt x="23469" y="220703"/>
                  </a:lnTo>
                  <a:lnTo>
                    <a:pt x="29181" y="273624"/>
                  </a:lnTo>
                  <a:lnTo>
                    <a:pt x="30873" y="323229"/>
                  </a:lnTo>
                  <a:lnTo>
                    <a:pt x="31374" y="370682"/>
                  </a:lnTo>
                  <a:lnTo>
                    <a:pt x="31523" y="424907"/>
                  </a:lnTo>
                  <a:lnTo>
                    <a:pt x="31567" y="479188"/>
                  </a:lnTo>
                  <a:lnTo>
                    <a:pt x="31585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003646" y="1737202"/>
              <a:ext cx="8334" cy="526425"/>
            </a:xfrm>
            <a:custGeom>
              <a:avLst/>
              <a:gdLst/>
              <a:ahLst/>
              <a:cxnLst/>
              <a:rect l="0" t="0" r="0" b="0"/>
              <a:pathLst>
                <a:path w="8334" h="526425">
                  <a:moveTo>
                    <a:pt x="8333" y="0"/>
                  </a:moveTo>
                  <a:lnTo>
                    <a:pt x="0" y="54144"/>
                  </a:lnTo>
                  <a:lnTo>
                    <a:pt x="3827" y="114680"/>
                  </a:lnTo>
                  <a:lnTo>
                    <a:pt x="6998" y="165650"/>
                  </a:lnTo>
                  <a:lnTo>
                    <a:pt x="7938" y="217797"/>
                  </a:lnTo>
                  <a:lnTo>
                    <a:pt x="8216" y="275882"/>
                  </a:lnTo>
                  <a:lnTo>
                    <a:pt x="8298" y="331957"/>
                  </a:lnTo>
                  <a:lnTo>
                    <a:pt x="8326" y="394901"/>
                  </a:lnTo>
                  <a:lnTo>
                    <a:pt x="8332" y="455514"/>
                  </a:lnTo>
                  <a:lnTo>
                    <a:pt x="8332" y="496835"/>
                  </a:lnTo>
                  <a:lnTo>
                    <a:pt x="8333" y="526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391005" y="1716145"/>
              <a:ext cx="42115" cy="600125"/>
            </a:xfrm>
            <a:custGeom>
              <a:avLst/>
              <a:gdLst/>
              <a:ahLst/>
              <a:cxnLst/>
              <a:rect l="0" t="0" r="0" b="0"/>
              <a:pathLst>
                <a:path w="42115" h="600125">
                  <a:moveTo>
                    <a:pt x="42114" y="0"/>
                  </a:moveTo>
                  <a:lnTo>
                    <a:pt x="33049" y="58617"/>
                  </a:lnTo>
                  <a:lnTo>
                    <a:pt x="24639" y="115130"/>
                  </a:lnTo>
                  <a:lnTo>
                    <a:pt x="20948" y="170203"/>
                  </a:lnTo>
                  <a:lnTo>
                    <a:pt x="14136" y="225255"/>
                  </a:lnTo>
                  <a:lnTo>
                    <a:pt x="11598" y="284331"/>
                  </a:lnTo>
                  <a:lnTo>
                    <a:pt x="10845" y="339400"/>
                  </a:lnTo>
                  <a:lnTo>
                    <a:pt x="10623" y="392761"/>
                  </a:lnTo>
                  <a:lnTo>
                    <a:pt x="10557" y="444447"/>
                  </a:lnTo>
                  <a:lnTo>
                    <a:pt x="10534" y="504425"/>
                  </a:lnTo>
                  <a:lnTo>
                    <a:pt x="4941" y="561333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134278" y="1747730"/>
              <a:ext cx="246199" cy="302781"/>
            </a:xfrm>
            <a:custGeom>
              <a:avLst/>
              <a:gdLst/>
              <a:ahLst/>
              <a:cxnLst/>
              <a:rect l="0" t="0" r="0" b="0"/>
              <a:pathLst>
                <a:path w="246199" h="302781">
                  <a:moveTo>
                    <a:pt x="246198" y="231627"/>
                  </a:moveTo>
                  <a:lnTo>
                    <a:pt x="192053" y="246200"/>
                  </a:lnTo>
                  <a:lnTo>
                    <a:pt x="129234" y="270547"/>
                  </a:lnTo>
                  <a:lnTo>
                    <a:pt x="71840" y="292434"/>
                  </a:lnTo>
                  <a:lnTo>
                    <a:pt x="33879" y="301507"/>
                  </a:lnTo>
                  <a:lnTo>
                    <a:pt x="20424" y="302780"/>
                  </a:lnTo>
                  <a:lnTo>
                    <a:pt x="11454" y="297780"/>
                  </a:lnTo>
                  <a:lnTo>
                    <a:pt x="5475" y="288597"/>
                  </a:lnTo>
                  <a:lnTo>
                    <a:pt x="0" y="265136"/>
                  </a:lnTo>
                  <a:lnTo>
                    <a:pt x="6017" y="221479"/>
                  </a:lnTo>
                  <a:lnTo>
                    <a:pt x="21850" y="168506"/>
                  </a:lnTo>
                  <a:lnTo>
                    <a:pt x="39172" y="115820"/>
                  </a:lnTo>
                  <a:lnTo>
                    <a:pt x="53183" y="65295"/>
                  </a:lnTo>
                  <a:lnTo>
                    <a:pt x="64095" y="19614"/>
                  </a:lnTo>
                  <a:lnTo>
                    <a:pt x="672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569989" y="224257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717388" y="1716145"/>
              <a:ext cx="296637" cy="515897"/>
            </a:xfrm>
            <a:custGeom>
              <a:avLst/>
              <a:gdLst/>
              <a:ahLst/>
              <a:cxnLst/>
              <a:rect l="0" t="0" r="0" b="0"/>
              <a:pathLst>
                <a:path w="296637" h="515897">
                  <a:moveTo>
                    <a:pt x="0" y="0"/>
                  </a:moveTo>
                  <a:lnTo>
                    <a:pt x="57265" y="8333"/>
                  </a:lnTo>
                  <a:lnTo>
                    <a:pt x="112568" y="15684"/>
                  </a:lnTo>
                  <a:lnTo>
                    <a:pt x="171758" y="21165"/>
                  </a:lnTo>
                  <a:lnTo>
                    <a:pt x="225910" y="29180"/>
                  </a:lnTo>
                  <a:lnTo>
                    <a:pt x="286650" y="31110"/>
                  </a:lnTo>
                  <a:lnTo>
                    <a:pt x="294046" y="35948"/>
                  </a:lnTo>
                  <a:lnTo>
                    <a:pt x="296636" y="43852"/>
                  </a:lnTo>
                  <a:lnTo>
                    <a:pt x="296023" y="53801"/>
                  </a:lnTo>
                  <a:lnTo>
                    <a:pt x="270994" y="102221"/>
                  </a:lnTo>
                  <a:lnTo>
                    <a:pt x="228185" y="160951"/>
                  </a:lnTo>
                  <a:lnTo>
                    <a:pt x="208251" y="191578"/>
                  </a:lnTo>
                  <a:lnTo>
                    <a:pt x="181034" y="251338"/>
                  </a:lnTo>
                  <a:lnTo>
                    <a:pt x="147207" y="313482"/>
                  </a:lnTo>
                  <a:lnTo>
                    <a:pt x="120684" y="375420"/>
                  </a:lnTo>
                  <a:lnTo>
                    <a:pt x="101955" y="436783"/>
                  </a:lnTo>
                  <a:lnTo>
                    <a:pt x="88944" y="494203"/>
                  </a:lnTo>
                  <a:lnTo>
                    <a:pt x="84228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055289" y="1777234"/>
              <a:ext cx="437812" cy="568898"/>
            </a:xfrm>
            <a:custGeom>
              <a:avLst/>
              <a:gdLst/>
              <a:ahLst/>
              <a:cxnLst/>
              <a:rect l="0" t="0" r="0" b="0"/>
              <a:pathLst>
                <a:path w="437812" h="568898">
                  <a:moveTo>
                    <a:pt x="199053" y="33667"/>
                  </a:moveTo>
                  <a:lnTo>
                    <a:pt x="166601" y="27601"/>
                  </a:lnTo>
                  <a:lnTo>
                    <a:pt x="114711" y="38227"/>
                  </a:lnTo>
                  <a:lnTo>
                    <a:pt x="88795" y="53605"/>
                  </a:lnTo>
                  <a:lnTo>
                    <a:pt x="66298" y="72980"/>
                  </a:lnTo>
                  <a:lnTo>
                    <a:pt x="32696" y="129102"/>
                  </a:lnTo>
                  <a:lnTo>
                    <a:pt x="6522" y="191654"/>
                  </a:lnTo>
                  <a:lnTo>
                    <a:pt x="1237" y="239965"/>
                  </a:lnTo>
                  <a:lnTo>
                    <a:pt x="0" y="281723"/>
                  </a:lnTo>
                  <a:lnTo>
                    <a:pt x="2423" y="338792"/>
                  </a:lnTo>
                  <a:lnTo>
                    <a:pt x="18178" y="401921"/>
                  </a:lnTo>
                  <a:lnTo>
                    <a:pt x="48820" y="463686"/>
                  </a:lnTo>
                  <a:lnTo>
                    <a:pt x="99383" y="522772"/>
                  </a:lnTo>
                  <a:lnTo>
                    <a:pt x="132607" y="550984"/>
                  </a:lnTo>
                  <a:lnTo>
                    <a:pt x="161722" y="561893"/>
                  </a:lnTo>
                  <a:lnTo>
                    <a:pt x="222484" y="568897"/>
                  </a:lnTo>
                  <a:lnTo>
                    <a:pt x="251190" y="560496"/>
                  </a:lnTo>
                  <a:lnTo>
                    <a:pt x="307747" y="526506"/>
                  </a:lnTo>
                  <a:lnTo>
                    <a:pt x="347168" y="493233"/>
                  </a:lnTo>
                  <a:lnTo>
                    <a:pt x="391831" y="431087"/>
                  </a:lnTo>
                  <a:lnTo>
                    <a:pt x="416983" y="368666"/>
                  </a:lnTo>
                  <a:lnTo>
                    <a:pt x="429741" y="317370"/>
                  </a:lnTo>
                  <a:lnTo>
                    <a:pt x="437811" y="265126"/>
                  </a:lnTo>
                  <a:lnTo>
                    <a:pt x="437082" y="212602"/>
                  </a:lnTo>
                  <a:lnTo>
                    <a:pt x="426338" y="163114"/>
                  </a:lnTo>
                  <a:lnTo>
                    <a:pt x="396157" y="104470"/>
                  </a:lnTo>
                  <a:lnTo>
                    <a:pt x="362466" y="63467"/>
                  </a:lnTo>
                  <a:lnTo>
                    <a:pt x="299702" y="17964"/>
                  </a:lnTo>
                  <a:lnTo>
                    <a:pt x="252792" y="1198"/>
                  </a:lnTo>
                  <a:lnTo>
                    <a:pt x="207436" y="0"/>
                  </a:lnTo>
                  <a:lnTo>
                    <a:pt x="158595" y="11246"/>
                  </a:lnTo>
                  <a:lnTo>
                    <a:pt x="104296" y="44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42470" y="1242993"/>
              <a:ext cx="2730774" cy="1273302"/>
            </a:xfrm>
            <a:custGeom>
              <a:avLst/>
              <a:gdLst/>
              <a:ahLst/>
              <a:cxnLst/>
              <a:rect l="0" t="0" r="0" b="0"/>
              <a:pathLst>
                <a:path w="2730774" h="1273302">
                  <a:moveTo>
                    <a:pt x="2311913" y="241525"/>
                  </a:moveTo>
                  <a:lnTo>
                    <a:pt x="2253296" y="221281"/>
                  </a:lnTo>
                  <a:lnTo>
                    <a:pt x="2207328" y="202121"/>
                  </a:lnTo>
                  <a:lnTo>
                    <a:pt x="2151074" y="181627"/>
                  </a:lnTo>
                  <a:lnTo>
                    <a:pt x="2089952" y="160736"/>
                  </a:lnTo>
                  <a:lnTo>
                    <a:pt x="2045198" y="146737"/>
                  </a:lnTo>
                  <a:lnTo>
                    <a:pt x="1999181" y="132716"/>
                  </a:lnTo>
                  <a:lnTo>
                    <a:pt x="1955332" y="118686"/>
                  </a:lnTo>
                  <a:lnTo>
                    <a:pt x="1909327" y="104651"/>
                  </a:lnTo>
                  <a:lnTo>
                    <a:pt x="1860415" y="91785"/>
                  </a:lnTo>
                  <a:lnTo>
                    <a:pt x="1807481" y="82167"/>
                  </a:lnTo>
                  <a:lnTo>
                    <a:pt x="1755878" y="70873"/>
                  </a:lnTo>
                  <a:lnTo>
                    <a:pt x="1703308" y="58055"/>
                  </a:lnTo>
                  <a:lnTo>
                    <a:pt x="1644849" y="44559"/>
                  </a:lnTo>
                  <a:lnTo>
                    <a:pt x="1586891" y="33882"/>
                  </a:lnTo>
                  <a:lnTo>
                    <a:pt x="1528767" y="25237"/>
                  </a:lnTo>
                  <a:lnTo>
                    <a:pt x="1467839" y="17495"/>
                  </a:lnTo>
                  <a:lnTo>
                    <a:pt x="1405665" y="10155"/>
                  </a:lnTo>
                  <a:lnTo>
                    <a:pt x="1374345" y="6560"/>
                  </a:lnTo>
                  <a:lnTo>
                    <a:pt x="1341767" y="4163"/>
                  </a:lnTo>
                  <a:lnTo>
                    <a:pt x="1308350" y="2565"/>
                  </a:lnTo>
                  <a:lnTo>
                    <a:pt x="1274374" y="1500"/>
                  </a:lnTo>
                  <a:lnTo>
                    <a:pt x="1241194" y="790"/>
                  </a:lnTo>
                  <a:lnTo>
                    <a:pt x="1208546" y="316"/>
                  </a:lnTo>
                  <a:lnTo>
                    <a:pt x="1176253" y="0"/>
                  </a:lnTo>
                  <a:lnTo>
                    <a:pt x="1143024" y="960"/>
                  </a:lnTo>
                  <a:lnTo>
                    <a:pt x="1109174" y="2769"/>
                  </a:lnTo>
                  <a:lnTo>
                    <a:pt x="1074909" y="5146"/>
                  </a:lnTo>
                  <a:lnTo>
                    <a:pt x="1041538" y="7899"/>
                  </a:lnTo>
                  <a:lnTo>
                    <a:pt x="1008761" y="10905"/>
                  </a:lnTo>
                  <a:lnTo>
                    <a:pt x="976382" y="14079"/>
                  </a:lnTo>
                  <a:lnTo>
                    <a:pt x="944267" y="17364"/>
                  </a:lnTo>
                  <a:lnTo>
                    <a:pt x="912328" y="20725"/>
                  </a:lnTo>
                  <a:lnTo>
                    <a:pt x="880508" y="24135"/>
                  </a:lnTo>
                  <a:lnTo>
                    <a:pt x="817076" y="34163"/>
                  </a:lnTo>
                  <a:lnTo>
                    <a:pt x="753788" y="47588"/>
                  </a:lnTo>
                  <a:lnTo>
                    <a:pt x="690566" y="65254"/>
                  </a:lnTo>
                  <a:lnTo>
                    <a:pt x="630491" y="84803"/>
                  </a:lnTo>
                  <a:lnTo>
                    <a:pt x="572596" y="105190"/>
                  </a:lnTo>
                  <a:lnTo>
                    <a:pt x="515670" y="125949"/>
                  </a:lnTo>
                  <a:lnTo>
                    <a:pt x="459173" y="149994"/>
                  </a:lnTo>
                  <a:lnTo>
                    <a:pt x="405208" y="176278"/>
                  </a:lnTo>
                  <a:lnTo>
                    <a:pt x="357827" y="203557"/>
                  </a:lnTo>
                  <a:lnTo>
                    <a:pt x="310253" y="231279"/>
                  </a:lnTo>
                  <a:lnTo>
                    <a:pt x="264152" y="260368"/>
                  </a:lnTo>
                  <a:lnTo>
                    <a:pt x="205313" y="309629"/>
                  </a:lnTo>
                  <a:lnTo>
                    <a:pt x="150835" y="361270"/>
                  </a:lnTo>
                  <a:lnTo>
                    <a:pt x="99988" y="413615"/>
                  </a:lnTo>
                  <a:lnTo>
                    <a:pt x="62825" y="466170"/>
                  </a:lnTo>
                  <a:lnTo>
                    <a:pt x="36476" y="518786"/>
                  </a:lnTo>
                  <a:lnTo>
                    <a:pt x="15021" y="571421"/>
                  </a:lnTo>
                  <a:lnTo>
                    <a:pt x="1905" y="622891"/>
                  </a:lnTo>
                  <a:lnTo>
                    <a:pt x="0" y="685917"/>
                  </a:lnTo>
                  <a:lnTo>
                    <a:pt x="10583" y="733895"/>
                  </a:lnTo>
                  <a:lnTo>
                    <a:pt x="35119" y="792028"/>
                  </a:lnTo>
                  <a:lnTo>
                    <a:pt x="70901" y="848572"/>
                  </a:lnTo>
                  <a:lnTo>
                    <a:pt x="114885" y="904801"/>
                  </a:lnTo>
                  <a:lnTo>
                    <a:pt x="168286" y="960968"/>
                  </a:lnTo>
                  <a:lnTo>
                    <a:pt x="225065" y="1008718"/>
                  </a:lnTo>
                  <a:lnTo>
                    <a:pt x="274320" y="1041279"/>
                  </a:lnTo>
                  <a:lnTo>
                    <a:pt x="327129" y="1073154"/>
                  </a:lnTo>
                  <a:lnTo>
                    <a:pt x="386710" y="1104825"/>
                  </a:lnTo>
                  <a:lnTo>
                    <a:pt x="449987" y="1135267"/>
                  </a:lnTo>
                  <a:lnTo>
                    <a:pt x="496271" y="1151910"/>
                  </a:lnTo>
                  <a:lnTo>
                    <a:pt x="541019" y="1167106"/>
                  </a:lnTo>
                  <a:lnTo>
                    <a:pt x="585473" y="1181659"/>
                  </a:lnTo>
                  <a:lnTo>
                    <a:pt x="632527" y="1195925"/>
                  </a:lnTo>
                  <a:lnTo>
                    <a:pt x="680735" y="1210065"/>
                  </a:lnTo>
                  <a:lnTo>
                    <a:pt x="729457" y="1222978"/>
                  </a:lnTo>
                  <a:lnTo>
                    <a:pt x="778408" y="1232617"/>
                  </a:lnTo>
                  <a:lnTo>
                    <a:pt x="830579" y="1240800"/>
                  </a:lnTo>
                  <a:lnTo>
                    <a:pt x="883792" y="1248337"/>
                  </a:lnTo>
                  <a:lnTo>
                    <a:pt x="934739" y="1255586"/>
                  </a:lnTo>
                  <a:lnTo>
                    <a:pt x="984677" y="1262707"/>
                  </a:lnTo>
                  <a:lnTo>
                    <a:pt x="1035339" y="1268602"/>
                  </a:lnTo>
                  <a:lnTo>
                    <a:pt x="1089050" y="1271222"/>
                  </a:lnTo>
                  <a:lnTo>
                    <a:pt x="1144118" y="1272386"/>
                  </a:lnTo>
                  <a:lnTo>
                    <a:pt x="1198618" y="1272904"/>
                  </a:lnTo>
                  <a:lnTo>
                    <a:pt x="1250136" y="1273134"/>
                  </a:lnTo>
                  <a:lnTo>
                    <a:pt x="1303449" y="1273236"/>
                  </a:lnTo>
                  <a:lnTo>
                    <a:pt x="1358339" y="1273281"/>
                  </a:lnTo>
                  <a:lnTo>
                    <a:pt x="1413930" y="1273301"/>
                  </a:lnTo>
                  <a:lnTo>
                    <a:pt x="1469832" y="1270191"/>
                  </a:lnTo>
                  <a:lnTo>
                    <a:pt x="1525874" y="1266079"/>
                  </a:lnTo>
                  <a:lnTo>
                    <a:pt x="1581977" y="1264251"/>
                  </a:lnTo>
                  <a:lnTo>
                    <a:pt x="1638107" y="1260319"/>
                  </a:lnTo>
                  <a:lnTo>
                    <a:pt x="1694249" y="1255842"/>
                  </a:lnTo>
                  <a:lnTo>
                    <a:pt x="1750397" y="1253852"/>
                  </a:lnTo>
                  <a:lnTo>
                    <a:pt x="1806547" y="1249848"/>
                  </a:lnTo>
                  <a:lnTo>
                    <a:pt x="1862698" y="1245339"/>
                  </a:lnTo>
                  <a:lnTo>
                    <a:pt x="1918849" y="1243335"/>
                  </a:lnTo>
                  <a:lnTo>
                    <a:pt x="1975001" y="1239325"/>
                  </a:lnTo>
                  <a:lnTo>
                    <a:pt x="2029983" y="1233643"/>
                  </a:lnTo>
                  <a:lnTo>
                    <a:pt x="2081717" y="1227219"/>
                  </a:lnTo>
                  <a:lnTo>
                    <a:pt x="2132004" y="1220464"/>
                  </a:lnTo>
                  <a:lnTo>
                    <a:pt x="2181651" y="1213562"/>
                  </a:lnTo>
                  <a:lnTo>
                    <a:pt x="2231012" y="1206595"/>
                  </a:lnTo>
                  <a:lnTo>
                    <a:pt x="2280246" y="1196480"/>
                  </a:lnTo>
                  <a:lnTo>
                    <a:pt x="2328255" y="1184185"/>
                  </a:lnTo>
                  <a:lnTo>
                    <a:pt x="2372989" y="1170922"/>
                  </a:lnTo>
                  <a:lnTo>
                    <a:pt x="2432046" y="1150301"/>
                  </a:lnTo>
                  <a:lnTo>
                    <a:pt x="2486588" y="1129374"/>
                  </a:lnTo>
                  <a:lnTo>
                    <a:pt x="2549014" y="1100171"/>
                  </a:lnTo>
                  <a:lnTo>
                    <a:pt x="2603287" y="1061821"/>
                  </a:lnTo>
                  <a:lnTo>
                    <a:pt x="2657733" y="1008813"/>
                  </a:lnTo>
                  <a:lnTo>
                    <a:pt x="2697282" y="948381"/>
                  </a:lnTo>
                  <a:lnTo>
                    <a:pt x="2717496" y="889465"/>
                  </a:lnTo>
                  <a:lnTo>
                    <a:pt x="2727924" y="841129"/>
                  </a:lnTo>
                  <a:lnTo>
                    <a:pt x="2730773" y="795014"/>
                  </a:lnTo>
                  <a:lnTo>
                    <a:pt x="2726789" y="738794"/>
                  </a:lnTo>
                  <a:lnTo>
                    <a:pt x="2707726" y="685111"/>
                  </a:lnTo>
                  <a:lnTo>
                    <a:pt x="2688363" y="630660"/>
                  </a:lnTo>
                  <a:lnTo>
                    <a:pt x="2656765" y="574844"/>
                  </a:lnTo>
                  <a:lnTo>
                    <a:pt x="2615558" y="518759"/>
                  </a:lnTo>
                  <a:lnTo>
                    <a:pt x="2560452" y="462620"/>
                  </a:lnTo>
                  <a:lnTo>
                    <a:pt x="2510726" y="423628"/>
                  </a:lnTo>
                  <a:lnTo>
                    <a:pt x="2458949" y="386728"/>
                  </a:lnTo>
                  <a:lnTo>
                    <a:pt x="2406562" y="349279"/>
                  </a:lnTo>
                  <a:lnTo>
                    <a:pt x="2350875" y="315956"/>
                  </a:lnTo>
                  <a:lnTo>
                    <a:pt x="2289923" y="286975"/>
                  </a:lnTo>
                  <a:lnTo>
                    <a:pt x="2227409" y="260451"/>
                  </a:lnTo>
                  <a:lnTo>
                    <a:pt x="2184278" y="240578"/>
                  </a:lnTo>
                  <a:lnTo>
                    <a:pt x="2137812" y="220047"/>
                  </a:lnTo>
                  <a:lnTo>
                    <a:pt x="2089866" y="202343"/>
                  </a:lnTo>
                  <a:lnTo>
                    <a:pt x="2041260" y="186676"/>
                  </a:lnTo>
                  <a:lnTo>
                    <a:pt x="1992362" y="171914"/>
                  </a:lnTo>
                  <a:lnTo>
                    <a:pt x="1940213" y="157554"/>
                  </a:lnTo>
                  <a:lnTo>
                    <a:pt x="1884671" y="144543"/>
                  </a:lnTo>
                  <a:lnTo>
                    <a:pt x="1824890" y="134861"/>
                  </a:lnTo>
                  <a:lnTo>
                    <a:pt x="1766345" y="126658"/>
                  </a:lnTo>
                  <a:lnTo>
                    <a:pt x="1707960" y="119113"/>
                  </a:lnTo>
                  <a:lnTo>
                    <a:pt x="1646916" y="111860"/>
                  </a:lnTo>
                  <a:lnTo>
                    <a:pt x="1614728" y="108288"/>
                  </a:lnTo>
                  <a:lnTo>
                    <a:pt x="1581571" y="104737"/>
                  </a:lnTo>
                  <a:lnTo>
                    <a:pt x="1547768" y="101200"/>
                  </a:lnTo>
                  <a:lnTo>
                    <a:pt x="1514704" y="97672"/>
                  </a:lnTo>
                  <a:lnTo>
                    <a:pt x="1482133" y="94150"/>
                  </a:lnTo>
                  <a:lnTo>
                    <a:pt x="1449890" y="90633"/>
                  </a:lnTo>
                  <a:lnTo>
                    <a:pt x="1416697" y="87118"/>
                  </a:lnTo>
                  <a:lnTo>
                    <a:pt x="1382870" y="83604"/>
                  </a:lnTo>
                  <a:lnTo>
                    <a:pt x="1348620" y="80093"/>
                  </a:lnTo>
                  <a:lnTo>
                    <a:pt x="1314089" y="77751"/>
                  </a:lnTo>
                  <a:lnTo>
                    <a:pt x="1279370" y="76190"/>
                  </a:lnTo>
                  <a:lnTo>
                    <a:pt x="1244525" y="75150"/>
                  </a:lnTo>
                  <a:lnTo>
                    <a:pt x="1207258" y="74456"/>
                  </a:lnTo>
                  <a:lnTo>
                    <a:pt x="1168374" y="73994"/>
                  </a:lnTo>
                  <a:lnTo>
                    <a:pt x="1128414" y="73685"/>
                  </a:lnTo>
                  <a:lnTo>
                    <a:pt x="1084014" y="73343"/>
                  </a:lnTo>
                  <a:lnTo>
                    <a:pt x="1048494" y="730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52711" y="94427"/>
            <a:ext cx="1418683" cy="791278"/>
            <a:chOff x="252711" y="94427"/>
            <a:chExt cx="1418683" cy="791278"/>
          </a:xfrm>
        </p:grpSpPr>
        <p:pic>
          <p:nvPicPr>
            <p:cNvPr id="2" name="Picture 1" descr="NBK-4076-108dc6e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2711" y="189990"/>
              <a:ext cx="542704" cy="5541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4076-108dcad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1867" y="94427"/>
              <a:ext cx="205782" cy="6787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4076-108dceb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8009" y="168126"/>
              <a:ext cx="154610" cy="63321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4076-108dd49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2482" y="115484"/>
              <a:ext cx="548912" cy="77022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7" name="Picture 6" descr="NBK-4076-108dda6.png"/>
          <p:cNvPicPr>
            <a:picLocks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0595" y="-26605"/>
            <a:ext cx="513604" cy="85158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0" name="Group 9"/>
          <p:cNvGrpSpPr/>
          <p:nvPr/>
        </p:nvGrpSpPr>
        <p:grpSpPr>
          <a:xfrm>
            <a:off x="834130" y="73370"/>
            <a:ext cx="892464" cy="772319"/>
            <a:chOff x="834130" y="73370"/>
            <a:chExt cx="892464" cy="772319"/>
          </a:xfrm>
        </p:grpSpPr>
        <p:pic>
          <p:nvPicPr>
            <p:cNvPr id="8" name="Picture 7" descr="NBK-4076-108de04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4791" y="73370"/>
              <a:ext cx="621803" cy="77231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4076-108de33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4130" y="150611"/>
              <a:ext cx="212151" cy="68544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3" name="Group 12"/>
          <p:cNvGrpSpPr/>
          <p:nvPr/>
        </p:nvGrpSpPr>
        <p:grpSpPr>
          <a:xfrm>
            <a:off x="245996" y="51276"/>
            <a:ext cx="568908" cy="735666"/>
            <a:chOff x="245996" y="51276"/>
            <a:chExt cx="568908" cy="735666"/>
          </a:xfrm>
        </p:grpSpPr>
        <p:pic>
          <p:nvPicPr>
            <p:cNvPr id="11" name="Picture 10" descr="NBK-4076-108de71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5996" y="142227"/>
              <a:ext cx="568908" cy="61577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4076-108dea0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4993" y="51276"/>
              <a:ext cx="214010" cy="73566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14" name="Picture 13" descr="NBK-4076-108dede.png"/>
          <p:cNvPicPr>
            <a:picLocks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1148" y="625230"/>
            <a:ext cx="244351" cy="21623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20" name="Group 19"/>
          <p:cNvGrpSpPr/>
          <p:nvPr/>
        </p:nvGrpSpPr>
        <p:grpSpPr>
          <a:xfrm>
            <a:off x="2620950" y="-18564"/>
            <a:ext cx="1490498" cy="765959"/>
            <a:chOff x="2620950" y="-18564"/>
            <a:chExt cx="1490498" cy="765959"/>
          </a:xfrm>
        </p:grpSpPr>
        <p:pic>
          <p:nvPicPr>
            <p:cNvPr id="15" name="Picture 14" descr="NBK-4076-108df0d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20950" y="-7237"/>
              <a:ext cx="413757" cy="75463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4076-108df3c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33886" y="-18564"/>
              <a:ext cx="245962" cy="73608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4076-108df6b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7169" y="336589"/>
              <a:ext cx="684279" cy="1584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4076-108df9a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32449" y="118135"/>
              <a:ext cx="212604" cy="20022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4076-108dfb9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55302" y="525684"/>
              <a:ext cx="216282" cy="19147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21" name="Picture 20" descr="NBK-4076-108dff7.png"/>
          <p:cNvPicPr>
            <a:picLocks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4935" y="41790"/>
            <a:ext cx="703552" cy="86516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32" name="Group 31"/>
          <p:cNvGrpSpPr/>
          <p:nvPr/>
        </p:nvGrpSpPr>
        <p:grpSpPr>
          <a:xfrm>
            <a:off x="2874279" y="1497305"/>
            <a:ext cx="2926924" cy="913722"/>
            <a:chOff x="2874279" y="1497305"/>
            <a:chExt cx="2926924" cy="913722"/>
          </a:xfrm>
        </p:grpSpPr>
        <p:sp>
          <p:nvSpPr>
            <p:cNvPr id="22" name="Freeform 21"/>
            <p:cNvSpPr/>
            <p:nvPr/>
          </p:nvSpPr>
          <p:spPr>
            <a:xfrm>
              <a:off x="2874279" y="1705616"/>
              <a:ext cx="623343" cy="705411"/>
            </a:xfrm>
            <a:custGeom>
              <a:avLst/>
              <a:gdLst/>
              <a:ahLst/>
              <a:cxnLst/>
              <a:rect l="0" t="0" r="0" b="0"/>
              <a:pathLst>
                <a:path w="623343" h="705411">
                  <a:moveTo>
                    <a:pt x="0" y="0"/>
                  </a:moveTo>
                  <a:lnTo>
                    <a:pt x="37478" y="8333"/>
                  </a:lnTo>
                  <a:lnTo>
                    <a:pt x="95316" y="17475"/>
                  </a:lnTo>
                  <a:lnTo>
                    <a:pt x="151323" y="20349"/>
                  </a:lnTo>
                  <a:lnTo>
                    <a:pt x="212775" y="20917"/>
                  </a:lnTo>
                  <a:lnTo>
                    <a:pt x="266986" y="21016"/>
                  </a:lnTo>
                  <a:lnTo>
                    <a:pt x="321913" y="21045"/>
                  </a:lnTo>
                  <a:lnTo>
                    <a:pt x="375232" y="21053"/>
                  </a:lnTo>
                  <a:lnTo>
                    <a:pt x="428075" y="21056"/>
                  </a:lnTo>
                  <a:lnTo>
                    <a:pt x="489927" y="14991"/>
                  </a:lnTo>
                  <a:lnTo>
                    <a:pt x="547205" y="19512"/>
                  </a:lnTo>
                  <a:lnTo>
                    <a:pt x="597990" y="26341"/>
                  </a:lnTo>
                  <a:lnTo>
                    <a:pt x="606891" y="31599"/>
                  </a:lnTo>
                  <a:lnTo>
                    <a:pt x="619899" y="46799"/>
                  </a:lnTo>
                  <a:lnTo>
                    <a:pt x="623342" y="68373"/>
                  </a:lnTo>
                  <a:lnTo>
                    <a:pt x="616019" y="120351"/>
                  </a:lnTo>
                  <a:lnTo>
                    <a:pt x="602138" y="176848"/>
                  </a:lnTo>
                  <a:lnTo>
                    <a:pt x="585773" y="226055"/>
                  </a:lnTo>
                  <a:lnTo>
                    <a:pt x="569171" y="288845"/>
                  </a:lnTo>
                  <a:lnTo>
                    <a:pt x="551075" y="348996"/>
                  </a:lnTo>
                  <a:lnTo>
                    <a:pt x="536970" y="406066"/>
                  </a:lnTo>
                  <a:lnTo>
                    <a:pt x="519409" y="464995"/>
                  </a:lnTo>
                  <a:lnTo>
                    <a:pt x="505369" y="521916"/>
                  </a:lnTo>
                  <a:lnTo>
                    <a:pt x="485741" y="573238"/>
                  </a:lnTo>
                  <a:lnTo>
                    <a:pt x="463905" y="630942"/>
                  </a:lnTo>
                  <a:lnTo>
                    <a:pt x="442254" y="688575"/>
                  </a:lnTo>
                  <a:lnTo>
                    <a:pt x="431669" y="70541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48300" y="1497305"/>
              <a:ext cx="2252903" cy="829494"/>
            </a:xfrm>
            <a:custGeom>
              <a:avLst/>
              <a:gdLst/>
              <a:ahLst/>
              <a:cxnLst/>
              <a:rect l="0" t="0" r="0" b="0"/>
              <a:pathLst>
                <a:path w="2252903" h="829494">
                  <a:moveTo>
                    <a:pt x="20860" y="829493"/>
                  </a:moveTo>
                  <a:lnTo>
                    <a:pt x="12527" y="792014"/>
                  </a:lnTo>
                  <a:lnTo>
                    <a:pt x="16355" y="735002"/>
                  </a:lnTo>
                  <a:lnTo>
                    <a:pt x="19526" y="684642"/>
                  </a:lnTo>
                  <a:lnTo>
                    <a:pt x="13361" y="621289"/>
                  </a:lnTo>
                  <a:lnTo>
                    <a:pt x="11230" y="565032"/>
                  </a:lnTo>
                  <a:lnTo>
                    <a:pt x="9428" y="513138"/>
                  </a:lnTo>
                  <a:lnTo>
                    <a:pt x="2051" y="456737"/>
                  </a:lnTo>
                  <a:lnTo>
                    <a:pt x="469" y="403971"/>
                  </a:lnTo>
                  <a:lnTo>
                    <a:pt x="0" y="347003"/>
                  </a:lnTo>
                  <a:lnTo>
                    <a:pt x="2981" y="293079"/>
                  </a:lnTo>
                  <a:lnTo>
                    <a:pt x="8154" y="243176"/>
                  </a:lnTo>
                  <a:lnTo>
                    <a:pt x="9902" y="184392"/>
                  </a:lnTo>
                  <a:lnTo>
                    <a:pt x="15794" y="147412"/>
                  </a:lnTo>
                  <a:lnTo>
                    <a:pt x="22162" y="139636"/>
                  </a:lnTo>
                  <a:lnTo>
                    <a:pt x="41716" y="130995"/>
                  </a:lnTo>
                  <a:lnTo>
                    <a:pt x="92397" y="132684"/>
                  </a:lnTo>
                  <a:lnTo>
                    <a:pt x="147468" y="131111"/>
                  </a:lnTo>
                  <a:lnTo>
                    <a:pt x="208996" y="119882"/>
                  </a:lnTo>
                  <a:lnTo>
                    <a:pt x="260138" y="109840"/>
                  </a:lnTo>
                  <a:lnTo>
                    <a:pt x="321416" y="104372"/>
                  </a:lnTo>
                  <a:lnTo>
                    <a:pt x="375461" y="100172"/>
                  </a:lnTo>
                  <a:lnTo>
                    <a:pt x="431457" y="94014"/>
                  </a:lnTo>
                  <a:lnTo>
                    <a:pt x="481640" y="92947"/>
                  </a:lnTo>
                  <a:lnTo>
                    <a:pt x="533554" y="92631"/>
                  </a:lnTo>
                  <a:lnTo>
                    <a:pt x="585980" y="92537"/>
                  </a:lnTo>
                  <a:lnTo>
                    <a:pt x="641626" y="85270"/>
                  </a:lnTo>
                  <a:lnTo>
                    <a:pt x="689622" y="82947"/>
                  </a:lnTo>
                  <a:lnTo>
                    <a:pt x="752003" y="85282"/>
                  </a:lnTo>
                  <a:lnTo>
                    <a:pt x="809992" y="91072"/>
                  </a:lnTo>
                  <a:lnTo>
                    <a:pt x="860520" y="92075"/>
                  </a:lnTo>
                  <a:lnTo>
                    <a:pt x="912537" y="86783"/>
                  </a:lnTo>
                  <a:lnTo>
                    <a:pt x="964994" y="83396"/>
                  </a:lnTo>
                  <a:lnTo>
                    <a:pt x="1023170" y="87981"/>
                  </a:lnTo>
                  <a:lnTo>
                    <a:pt x="1079272" y="91159"/>
                  </a:lnTo>
                  <a:lnTo>
                    <a:pt x="1132940" y="92101"/>
                  </a:lnTo>
                  <a:lnTo>
                    <a:pt x="1185886" y="86791"/>
                  </a:lnTo>
                  <a:lnTo>
                    <a:pt x="1238619" y="83398"/>
                  </a:lnTo>
                  <a:lnTo>
                    <a:pt x="1299264" y="81081"/>
                  </a:lnTo>
                  <a:lnTo>
                    <a:pt x="1349371" y="73692"/>
                  </a:lnTo>
                  <a:lnTo>
                    <a:pt x="1409571" y="71885"/>
                  </a:lnTo>
                  <a:lnTo>
                    <a:pt x="1469383" y="63123"/>
                  </a:lnTo>
                  <a:lnTo>
                    <a:pt x="1526258" y="53247"/>
                  </a:lnTo>
                  <a:lnTo>
                    <a:pt x="1582552" y="45360"/>
                  </a:lnTo>
                  <a:lnTo>
                    <a:pt x="1639902" y="40943"/>
                  </a:lnTo>
                  <a:lnTo>
                    <a:pt x="1703223" y="40070"/>
                  </a:lnTo>
                  <a:lnTo>
                    <a:pt x="1761138" y="39898"/>
                  </a:lnTo>
                  <a:lnTo>
                    <a:pt x="1816468" y="38694"/>
                  </a:lnTo>
                  <a:lnTo>
                    <a:pt x="1878838" y="30791"/>
                  </a:lnTo>
                  <a:lnTo>
                    <a:pt x="1927758" y="21211"/>
                  </a:lnTo>
                  <a:lnTo>
                    <a:pt x="1988201" y="11172"/>
                  </a:lnTo>
                  <a:lnTo>
                    <a:pt x="2039958" y="3254"/>
                  </a:lnTo>
                  <a:lnTo>
                    <a:pt x="2091213" y="0"/>
                  </a:lnTo>
                  <a:lnTo>
                    <a:pt x="2152711" y="6950"/>
                  </a:lnTo>
                  <a:lnTo>
                    <a:pt x="2206421" y="8009"/>
                  </a:lnTo>
                  <a:lnTo>
                    <a:pt x="2252902" y="827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27088" y="1737202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0" y="0"/>
                  </a:moveTo>
                  <a:lnTo>
                    <a:pt x="5589" y="62092"/>
                  </a:lnTo>
                  <a:lnTo>
                    <a:pt x="16788" y="123052"/>
                  </a:lnTo>
                  <a:lnTo>
                    <a:pt x="19792" y="181129"/>
                  </a:lnTo>
                  <a:lnTo>
                    <a:pt x="20682" y="242791"/>
                  </a:lnTo>
                  <a:lnTo>
                    <a:pt x="22116" y="302005"/>
                  </a:lnTo>
                  <a:lnTo>
                    <a:pt x="29368" y="361472"/>
                  </a:lnTo>
                  <a:lnTo>
                    <a:pt x="31147" y="423261"/>
                  </a:lnTo>
                  <a:lnTo>
                    <a:pt x="39861" y="480084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63958" y="1687323"/>
              <a:ext cx="249800" cy="410888"/>
            </a:xfrm>
            <a:custGeom>
              <a:avLst/>
              <a:gdLst/>
              <a:ahLst/>
              <a:cxnLst/>
              <a:rect l="0" t="0" r="0" b="0"/>
              <a:pathLst>
                <a:path w="249800" h="410888">
                  <a:moveTo>
                    <a:pt x="0" y="39350"/>
                  </a:moveTo>
                  <a:lnTo>
                    <a:pt x="11179" y="22583"/>
                  </a:lnTo>
                  <a:lnTo>
                    <a:pt x="26025" y="11231"/>
                  </a:lnTo>
                  <a:lnTo>
                    <a:pt x="34898" y="6566"/>
                  </a:lnTo>
                  <a:lnTo>
                    <a:pt x="75331" y="0"/>
                  </a:lnTo>
                  <a:lnTo>
                    <a:pt x="101331" y="4704"/>
                  </a:lnTo>
                  <a:lnTo>
                    <a:pt x="132580" y="20506"/>
                  </a:lnTo>
                  <a:lnTo>
                    <a:pt x="147832" y="34484"/>
                  </a:lnTo>
                  <a:lnTo>
                    <a:pt x="158510" y="52395"/>
                  </a:lnTo>
                  <a:lnTo>
                    <a:pt x="160916" y="75174"/>
                  </a:lnTo>
                  <a:lnTo>
                    <a:pt x="156916" y="99725"/>
                  </a:lnTo>
                  <a:lnTo>
                    <a:pt x="147340" y="122336"/>
                  </a:lnTo>
                  <a:lnTo>
                    <a:pt x="123205" y="149206"/>
                  </a:lnTo>
                  <a:lnTo>
                    <a:pt x="93827" y="166397"/>
                  </a:lnTo>
                  <a:lnTo>
                    <a:pt x="91797" y="170841"/>
                  </a:lnTo>
                  <a:lnTo>
                    <a:pt x="95123" y="174974"/>
                  </a:lnTo>
                  <a:lnTo>
                    <a:pt x="156689" y="208621"/>
                  </a:lnTo>
                  <a:lnTo>
                    <a:pt x="217870" y="258325"/>
                  </a:lnTo>
                  <a:lnTo>
                    <a:pt x="232532" y="274713"/>
                  </a:lnTo>
                  <a:lnTo>
                    <a:pt x="242948" y="293694"/>
                  </a:lnTo>
                  <a:lnTo>
                    <a:pt x="249799" y="329701"/>
                  </a:lnTo>
                  <a:lnTo>
                    <a:pt x="246240" y="364416"/>
                  </a:lnTo>
                  <a:lnTo>
                    <a:pt x="234612" y="383085"/>
                  </a:lnTo>
                  <a:lnTo>
                    <a:pt x="216577" y="398012"/>
                  </a:lnTo>
                  <a:lnTo>
                    <a:pt x="192962" y="408545"/>
                  </a:lnTo>
                  <a:lnTo>
                    <a:pt x="166870" y="410887"/>
                  </a:lnTo>
                  <a:lnTo>
                    <a:pt x="140845" y="406859"/>
                  </a:lnTo>
                  <a:lnTo>
                    <a:pt x="98661" y="391448"/>
                  </a:lnTo>
                  <a:lnTo>
                    <a:pt x="73700" y="386791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53830" y="1674031"/>
              <a:ext cx="186767" cy="484003"/>
            </a:xfrm>
            <a:custGeom>
              <a:avLst/>
              <a:gdLst/>
              <a:ahLst/>
              <a:cxnLst/>
              <a:rect l="0" t="0" r="0" b="0"/>
              <a:pathLst>
                <a:path w="186767" h="484003">
                  <a:moveTo>
                    <a:pt x="131268" y="0"/>
                  </a:moveTo>
                  <a:lnTo>
                    <a:pt x="72651" y="14654"/>
                  </a:lnTo>
                  <a:lnTo>
                    <a:pt x="37861" y="30338"/>
                  </a:lnTo>
                  <a:lnTo>
                    <a:pt x="10915" y="55392"/>
                  </a:lnTo>
                  <a:lnTo>
                    <a:pt x="1739" y="81161"/>
                  </a:lnTo>
                  <a:lnTo>
                    <a:pt x="0" y="109771"/>
                  </a:lnTo>
                  <a:lnTo>
                    <a:pt x="12175" y="145608"/>
                  </a:lnTo>
                  <a:lnTo>
                    <a:pt x="44023" y="194216"/>
                  </a:lnTo>
                  <a:lnTo>
                    <a:pt x="93863" y="247869"/>
                  </a:lnTo>
                  <a:lnTo>
                    <a:pt x="136828" y="304461"/>
                  </a:lnTo>
                  <a:lnTo>
                    <a:pt x="170070" y="360974"/>
                  </a:lnTo>
                  <a:lnTo>
                    <a:pt x="186766" y="409125"/>
                  </a:lnTo>
                  <a:lnTo>
                    <a:pt x="186576" y="447345"/>
                  </a:lnTo>
                  <a:lnTo>
                    <a:pt x="178856" y="468271"/>
                  </a:lnTo>
                  <a:lnTo>
                    <a:pt x="173522" y="477127"/>
                  </a:lnTo>
                  <a:lnTo>
                    <a:pt x="165286" y="481862"/>
                  </a:lnTo>
                  <a:lnTo>
                    <a:pt x="143658" y="484002"/>
                  </a:lnTo>
                  <a:lnTo>
                    <a:pt x="124687" y="477934"/>
                  </a:lnTo>
                  <a:lnTo>
                    <a:pt x="108456" y="466269"/>
                  </a:lnTo>
                  <a:lnTo>
                    <a:pt x="93443" y="449386"/>
                  </a:lnTo>
                  <a:lnTo>
                    <a:pt x="77427" y="408972"/>
                  </a:lnTo>
                  <a:lnTo>
                    <a:pt x="70862" y="359952"/>
                  </a:lnTo>
                  <a:lnTo>
                    <a:pt x="68916" y="308384"/>
                  </a:lnTo>
                  <a:lnTo>
                    <a:pt x="73929" y="256059"/>
                  </a:lnTo>
                  <a:lnTo>
                    <a:pt x="77698" y="194382"/>
                  </a:lnTo>
                  <a:lnTo>
                    <a:pt x="81562" y="134019"/>
                  </a:lnTo>
                  <a:lnTo>
                    <a:pt x="87654" y="71706"/>
                  </a:lnTo>
                  <a:lnTo>
                    <a:pt x="99683" y="21057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90383" y="1979357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53596" y="170561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10659" y="1663502"/>
              <a:ext cx="204067" cy="565047"/>
            </a:xfrm>
            <a:custGeom>
              <a:avLst/>
              <a:gdLst/>
              <a:ahLst/>
              <a:cxnLst/>
              <a:rect l="0" t="0" r="0" b="0"/>
              <a:pathLst>
                <a:path w="204067" h="565047">
                  <a:moveTo>
                    <a:pt x="6066" y="94757"/>
                  </a:moveTo>
                  <a:lnTo>
                    <a:pt x="0" y="128379"/>
                  </a:lnTo>
                  <a:lnTo>
                    <a:pt x="2590" y="153373"/>
                  </a:lnTo>
                  <a:lnTo>
                    <a:pt x="21804" y="193753"/>
                  </a:lnTo>
                  <a:lnTo>
                    <a:pt x="66803" y="257070"/>
                  </a:lnTo>
                  <a:lnTo>
                    <a:pt x="125294" y="320295"/>
                  </a:lnTo>
                  <a:lnTo>
                    <a:pt x="166060" y="374672"/>
                  </a:lnTo>
                  <a:lnTo>
                    <a:pt x="195771" y="428685"/>
                  </a:lnTo>
                  <a:lnTo>
                    <a:pt x="204066" y="484415"/>
                  </a:lnTo>
                  <a:lnTo>
                    <a:pt x="202861" y="511263"/>
                  </a:lnTo>
                  <a:lnTo>
                    <a:pt x="194526" y="534894"/>
                  </a:lnTo>
                  <a:lnTo>
                    <a:pt x="179903" y="550856"/>
                  </a:lnTo>
                  <a:lnTo>
                    <a:pt x="171090" y="556751"/>
                  </a:lnTo>
                  <a:lnTo>
                    <a:pt x="136330" y="565046"/>
                  </a:lnTo>
                  <a:lnTo>
                    <a:pt x="101985" y="561915"/>
                  </a:lnTo>
                  <a:lnTo>
                    <a:pt x="83402" y="550387"/>
                  </a:lnTo>
                  <a:lnTo>
                    <a:pt x="52408" y="514391"/>
                  </a:lnTo>
                  <a:lnTo>
                    <a:pt x="30845" y="478276"/>
                  </a:lnTo>
                  <a:lnTo>
                    <a:pt x="20817" y="432350"/>
                  </a:lnTo>
                  <a:lnTo>
                    <a:pt x="17845" y="376108"/>
                  </a:lnTo>
                  <a:lnTo>
                    <a:pt x="22554" y="320580"/>
                  </a:lnTo>
                  <a:lnTo>
                    <a:pt x="31359" y="261493"/>
                  </a:lnTo>
                  <a:lnTo>
                    <a:pt x="44814" y="203861"/>
                  </a:lnTo>
                  <a:lnTo>
                    <a:pt x="61856" y="152443"/>
                  </a:lnTo>
                  <a:lnTo>
                    <a:pt x="87406" y="92243"/>
                  </a:lnTo>
                  <a:lnTo>
                    <a:pt x="110508" y="32641"/>
                  </a:lnTo>
                  <a:lnTo>
                    <a:pt x="121879" y="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75669" y="1726673"/>
              <a:ext cx="9555" cy="368499"/>
            </a:xfrm>
            <a:custGeom>
              <a:avLst/>
              <a:gdLst/>
              <a:ahLst/>
              <a:cxnLst/>
              <a:rect l="0" t="0" r="0" b="0"/>
              <a:pathLst>
                <a:path w="9555" h="368499">
                  <a:moveTo>
                    <a:pt x="9554" y="0"/>
                  </a:moveTo>
                  <a:lnTo>
                    <a:pt x="8384" y="49263"/>
                  </a:lnTo>
                  <a:lnTo>
                    <a:pt x="2318" y="100514"/>
                  </a:lnTo>
                  <a:lnTo>
                    <a:pt x="0" y="158464"/>
                  </a:lnTo>
                  <a:lnTo>
                    <a:pt x="484" y="210859"/>
                  </a:lnTo>
                  <a:lnTo>
                    <a:pt x="7415" y="267429"/>
                  </a:lnTo>
                  <a:lnTo>
                    <a:pt x="9132" y="328646"/>
                  </a:lnTo>
                  <a:lnTo>
                    <a:pt x="9554" y="36849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97863" y="1610504"/>
              <a:ext cx="66085" cy="168813"/>
            </a:xfrm>
            <a:custGeom>
              <a:avLst/>
              <a:gdLst/>
              <a:ahLst/>
              <a:cxnLst/>
              <a:rect l="0" t="0" r="0" b="0"/>
              <a:pathLst>
                <a:path w="66085" h="168813">
                  <a:moveTo>
                    <a:pt x="8334" y="168812"/>
                  </a:moveTo>
                  <a:lnTo>
                    <a:pt x="0" y="131334"/>
                  </a:lnTo>
                  <a:lnTo>
                    <a:pt x="1575" y="96486"/>
                  </a:lnTo>
                  <a:lnTo>
                    <a:pt x="17019" y="36585"/>
                  </a:lnTo>
                  <a:lnTo>
                    <a:pt x="28182" y="18017"/>
                  </a:lnTo>
                  <a:lnTo>
                    <a:pt x="44061" y="5086"/>
                  </a:lnTo>
                  <a:lnTo>
                    <a:pt x="53209" y="0"/>
                  </a:lnTo>
                  <a:lnTo>
                    <a:pt x="59308" y="1288"/>
                  </a:lnTo>
                  <a:lnTo>
                    <a:pt x="63373" y="6826"/>
                  </a:lnTo>
                  <a:lnTo>
                    <a:pt x="66084" y="15198"/>
                  </a:lnTo>
                  <a:lnTo>
                    <a:pt x="62856" y="33858"/>
                  </a:lnTo>
                  <a:lnTo>
                    <a:pt x="44846" y="84836"/>
                  </a:lnTo>
                  <a:lnTo>
                    <a:pt x="39919" y="12669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324261" y="1379442"/>
            <a:ext cx="79381" cy="463046"/>
            <a:chOff x="4324261" y="1379442"/>
            <a:chExt cx="79381" cy="463046"/>
          </a:xfrm>
        </p:grpSpPr>
        <p:sp>
          <p:nvSpPr>
            <p:cNvPr id="33" name="Freeform 32"/>
            <p:cNvSpPr/>
            <p:nvPr/>
          </p:nvSpPr>
          <p:spPr>
            <a:xfrm>
              <a:off x="4358798" y="1579274"/>
              <a:ext cx="10377" cy="263214"/>
            </a:xfrm>
            <a:custGeom>
              <a:avLst/>
              <a:gdLst/>
              <a:ahLst/>
              <a:cxnLst/>
              <a:rect l="0" t="0" r="0" b="0"/>
              <a:pathLst>
                <a:path w="10377" h="263214">
                  <a:moveTo>
                    <a:pt x="0" y="263213"/>
                  </a:moveTo>
                  <a:lnTo>
                    <a:pt x="3119" y="220521"/>
                  </a:lnTo>
                  <a:lnTo>
                    <a:pt x="6066" y="199785"/>
                  </a:lnTo>
                  <a:lnTo>
                    <a:pt x="4664" y="157877"/>
                  </a:lnTo>
                  <a:lnTo>
                    <a:pt x="9756" y="96873"/>
                  </a:lnTo>
                  <a:lnTo>
                    <a:pt x="10376" y="41839"/>
                  </a:lnTo>
                  <a:lnTo>
                    <a:pt x="9291" y="18595"/>
                  </a:lnTo>
                  <a:lnTo>
                    <a:pt x="7364" y="123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324261" y="1379442"/>
              <a:ext cx="79381" cy="94548"/>
            </a:xfrm>
            <a:custGeom>
              <a:avLst/>
              <a:gdLst/>
              <a:ahLst/>
              <a:cxnLst/>
              <a:rect l="0" t="0" r="0" b="0"/>
              <a:pathLst>
                <a:path w="79381" h="94548">
                  <a:moveTo>
                    <a:pt x="34537" y="94547"/>
                  </a:moveTo>
                  <a:lnTo>
                    <a:pt x="49191" y="50585"/>
                  </a:lnTo>
                  <a:lnTo>
                    <a:pt x="46509" y="30555"/>
                  </a:lnTo>
                  <a:lnTo>
                    <a:pt x="42518" y="20300"/>
                  </a:lnTo>
                  <a:lnTo>
                    <a:pt x="36348" y="15803"/>
                  </a:lnTo>
                  <a:lnTo>
                    <a:pt x="28726" y="15145"/>
                  </a:lnTo>
                  <a:lnTo>
                    <a:pt x="20134" y="17046"/>
                  </a:lnTo>
                  <a:lnTo>
                    <a:pt x="13237" y="21823"/>
                  </a:lnTo>
                  <a:lnTo>
                    <a:pt x="2453" y="36489"/>
                  </a:lnTo>
                  <a:lnTo>
                    <a:pt x="0" y="54705"/>
                  </a:lnTo>
                  <a:lnTo>
                    <a:pt x="984" y="64477"/>
                  </a:lnTo>
                  <a:lnTo>
                    <a:pt x="6319" y="70991"/>
                  </a:lnTo>
                  <a:lnTo>
                    <a:pt x="24725" y="78228"/>
                  </a:lnTo>
                  <a:lnTo>
                    <a:pt x="33845" y="77819"/>
                  </a:lnTo>
                  <a:lnTo>
                    <a:pt x="50217" y="71125"/>
                  </a:lnTo>
                  <a:lnTo>
                    <a:pt x="62173" y="57231"/>
                  </a:lnTo>
                  <a:lnTo>
                    <a:pt x="79380" y="19716"/>
                  </a:lnTo>
                  <a:lnTo>
                    <a:pt x="78470" y="11904"/>
                  </a:lnTo>
                  <a:lnTo>
                    <a:pt x="74354" y="5527"/>
                  </a:lnTo>
                  <a:lnTo>
                    <a:pt x="68101" y="105"/>
                  </a:lnTo>
                  <a:lnTo>
                    <a:pt x="61592" y="0"/>
                  </a:lnTo>
                  <a:lnTo>
                    <a:pt x="54913" y="3440"/>
                  </a:lnTo>
                  <a:lnTo>
                    <a:pt x="48121" y="9243"/>
                  </a:lnTo>
                  <a:lnTo>
                    <a:pt x="40574" y="28168"/>
                  </a:lnTo>
                  <a:lnTo>
                    <a:pt x="34537" y="84019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3906082" y="1137077"/>
            <a:ext cx="21048" cy="347442"/>
          </a:xfrm>
          <a:custGeom>
            <a:avLst/>
            <a:gdLst/>
            <a:ahLst/>
            <a:cxnLst/>
            <a:rect l="0" t="0" r="0" b="0"/>
            <a:pathLst>
              <a:path w="21048" h="347442">
                <a:moveTo>
                  <a:pt x="21047" y="0"/>
                </a:moveTo>
                <a:lnTo>
                  <a:pt x="6393" y="53028"/>
                </a:lnTo>
                <a:lnTo>
                  <a:pt x="1255" y="110474"/>
                </a:lnTo>
                <a:lnTo>
                  <a:pt x="240" y="171214"/>
                </a:lnTo>
                <a:lnTo>
                  <a:pt x="40" y="233602"/>
                </a:lnTo>
                <a:lnTo>
                  <a:pt x="0" y="290986"/>
                </a:lnTo>
                <a:lnTo>
                  <a:pt x="1163" y="328634"/>
                </a:lnTo>
                <a:lnTo>
                  <a:pt x="3112" y="334903"/>
                </a:lnTo>
                <a:lnTo>
                  <a:pt x="10519" y="347441"/>
                </a:lnTo>
              </a:path>
            </a:pathLst>
          </a:custGeom>
          <a:ln w="38100" cap="flat" cmpd="sng" algn="ctr">
            <a:solidFill>
              <a:srgbClr val="FFC0C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3400704" y="2179399"/>
            <a:ext cx="1042323" cy="621182"/>
            <a:chOff x="3400704" y="2179399"/>
            <a:chExt cx="1042323" cy="621182"/>
          </a:xfrm>
        </p:grpSpPr>
        <p:sp>
          <p:nvSpPr>
            <p:cNvPr id="37" name="Freeform 36"/>
            <p:cNvSpPr/>
            <p:nvPr/>
          </p:nvSpPr>
          <p:spPr>
            <a:xfrm>
              <a:off x="3895544" y="2179399"/>
              <a:ext cx="191922" cy="400083"/>
            </a:xfrm>
            <a:custGeom>
              <a:avLst/>
              <a:gdLst/>
              <a:ahLst/>
              <a:cxnLst/>
              <a:rect l="0" t="0" r="0" b="0"/>
              <a:pathLst>
                <a:path w="191922" h="400083">
                  <a:moveTo>
                    <a:pt x="0" y="0"/>
                  </a:moveTo>
                  <a:lnTo>
                    <a:pt x="48930" y="0"/>
                  </a:lnTo>
                  <a:lnTo>
                    <a:pt x="102472" y="5589"/>
                  </a:lnTo>
                  <a:lnTo>
                    <a:pt x="157557" y="21331"/>
                  </a:lnTo>
                  <a:lnTo>
                    <a:pt x="168209" y="24749"/>
                  </a:lnTo>
                  <a:lnTo>
                    <a:pt x="183164" y="37905"/>
                  </a:lnTo>
                  <a:lnTo>
                    <a:pt x="188790" y="46327"/>
                  </a:lnTo>
                  <a:lnTo>
                    <a:pt x="191921" y="71283"/>
                  </a:lnTo>
                  <a:lnTo>
                    <a:pt x="184399" y="123785"/>
                  </a:lnTo>
                  <a:lnTo>
                    <a:pt x="168244" y="181767"/>
                  </a:lnTo>
                  <a:lnTo>
                    <a:pt x="148787" y="235686"/>
                  </a:lnTo>
                  <a:lnTo>
                    <a:pt x="123583" y="290227"/>
                  </a:lnTo>
                  <a:lnTo>
                    <a:pt x="102336" y="346838"/>
                  </a:lnTo>
                  <a:lnTo>
                    <a:pt x="94756" y="400082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00704" y="2663709"/>
              <a:ext cx="1042323" cy="136872"/>
            </a:xfrm>
            <a:custGeom>
              <a:avLst/>
              <a:gdLst/>
              <a:ahLst/>
              <a:cxnLst/>
              <a:rect l="0" t="0" r="0" b="0"/>
              <a:pathLst>
                <a:path w="1042323" h="136872">
                  <a:moveTo>
                    <a:pt x="0" y="136871"/>
                  </a:moveTo>
                  <a:lnTo>
                    <a:pt x="26386" y="121230"/>
                  </a:lnTo>
                  <a:lnTo>
                    <a:pt x="83313" y="102027"/>
                  </a:lnTo>
                  <a:lnTo>
                    <a:pt x="132310" y="91322"/>
                  </a:lnTo>
                  <a:lnTo>
                    <a:pt x="191212" y="78394"/>
                  </a:lnTo>
                  <a:lnTo>
                    <a:pt x="249158" y="73921"/>
                  </a:lnTo>
                  <a:lnTo>
                    <a:pt x="305670" y="65641"/>
                  </a:lnTo>
                  <a:lnTo>
                    <a:pt x="361546" y="58070"/>
                  </a:lnTo>
                  <a:lnTo>
                    <a:pt x="424880" y="52545"/>
                  </a:lnTo>
                  <a:lnTo>
                    <a:pt x="483663" y="44521"/>
                  </a:lnTo>
                  <a:lnTo>
                    <a:pt x="545924" y="37001"/>
                  </a:lnTo>
                  <a:lnTo>
                    <a:pt x="597194" y="33190"/>
                  </a:lnTo>
                  <a:lnTo>
                    <a:pt x="658514" y="31903"/>
                  </a:lnTo>
                  <a:lnTo>
                    <a:pt x="715687" y="28529"/>
                  </a:lnTo>
                  <a:lnTo>
                    <a:pt x="772041" y="22533"/>
                  </a:lnTo>
                  <a:lnTo>
                    <a:pt x="827063" y="20179"/>
                  </a:lnTo>
                  <a:lnTo>
                    <a:pt x="882298" y="12782"/>
                  </a:lnTo>
                  <a:lnTo>
                    <a:pt x="936415" y="11196"/>
                  </a:lnTo>
                  <a:lnTo>
                    <a:pt x="986375" y="10727"/>
                  </a:lnTo>
                  <a:lnTo>
                    <a:pt x="1021455" y="7468"/>
                  </a:lnTo>
                  <a:lnTo>
                    <a:pt x="1042322" y="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495461" y="2484725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0" y="42114"/>
                  </a:moveTo>
                  <a:lnTo>
                    <a:pt x="62280" y="22986"/>
                  </a:lnTo>
                  <a:lnTo>
                    <a:pt x="116331" y="5234"/>
                  </a:lnTo>
                  <a:lnTo>
                    <a:pt x="172067" y="1034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3790482" y="2805881"/>
            <a:ext cx="260641" cy="565470"/>
          </a:xfrm>
          <a:custGeom>
            <a:avLst/>
            <a:gdLst/>
            <a:ahLst/>
            <a:cxnLst/>
            <a:rect l="0" t="0" r="0" b="0"/>
            <a:pathLst>
              <a:path w="260641" h="565470">
                <a:moveTo>
                  <a:pt x="252461" y="26284"/>
                </a:moveTo>
                <a:lnTo>
                  <a:pt x="246871" y="43052"/>
                </a:lnTo>
                <a:lnTo>
                  <a:pt x="251313" y="95800"/>
                </a:lnTo>
                <a:lnTo>
                  <a:pt x="257020" y="124251"/>
                </a:lnTo>
                <a:lnTo>
                  <a:pt x="259009" y="127860"/>
                </a:lnTo>
                <a:lnTo>
                  <a:pt x="260336" y="124418"/>
                </a:lnTo>
                <a:lnTo>
                  <a:pt x="260640" y="106164"/>
                </a:lnTo>
                <a:lnTo>
                  <a:pt x="248180" y="42797"/>
                </a:lnTo>
                <a:lnTo>
                  <a:pt x="232605" y="12590"/>
                </a:lnTo>
                <a:lnTo>
                  <a:pt x="222846" y="6626"/>
                </a:lnTo>
                <a:lnTo>
                  <a:pt x="196405" y="0"/>
                </a:lnTo>
                <a:lnTo>
                  <a:pt x="174514" y="3294"/>
                </a:lnTo>
                <a:lnTo>
                  <a:pt x="155817" y="13727"/>
                </a:lnTo>
                <a:lnTo>
                  <a:pt x="99224" y="53400"/>
                </a:lnTo>
                <a:lnTo>
                  <a:pt x="69927" y="80722"/>
                </a:lnTo>
                <a:lnTo>
                  <a:pt x="33713" y="142256"/>
                </a:lnTo>
                <a:lnTo>
                  <a:pt x="16142" y="192648"/>
                </a:lnTo>
                <a:lnTo>
                  <a:pt x="5485" y="256018"/>
                </a:lnTo>
                <a:lnTo>
                  <a:pt x="904" y="308057"/>
                </a:lnTo>
                <a:lnTo>
                  <a:pt x="0" y="369636"/>
                </a:lnTo>
                <a:lnTo>
                  <a:pt x="5410" y="431929"/>
                </a:lnTo>
                <a:lnTo>
                  <a:pt x="24233" y="492004"/>
                </a:lnTo>
                <a:lnTo>
                  <a:pt x="46017" y="529263"/>
                </a:lnTo>
                <a:lnTo>
                  <a:pt x="64782" y="549308"/>
                </a:lnTo>
                <a:lnTo>
                  <a:pt x="84820" y="562116"/>
                </a:lnTo>
                <a:lnTo>
                  <a:pt x="108543" y="565469"/>
                </a:lnTo>
                <a:lnTo>
                  <a:pt x="134685" y="561890"/>
                </a:lnTo>
                <a:lnTo>
                  <a:pt x="161901" y="552500"/>
                </a:lnTo>
                <a:lnTo>
                  <a:pt x="183356" y="537408"/>
                </a:lnTo>
                <a:lnTo>
                  <a:pt x="208589" y="506062"/>
                </a:lnTo>
                <a:lnTo>
                  <a:pt x="236805" y="447044"/>
                </a:lnTo>
                <a:lnTo>
                  <a:pt x="252141" y="394013"/>
                </a:lnTo>
                <a:lnTo>
                  <a:pt x="256998" y="367534"/>
                </a:lnTo>
                <a:lnTo>
                  <a:pt x="250584" y="321939"/>
                </a:lnTo>
                <a:lnTo>
                  <a:pt x="243438" y="301576"/>
                </a:lnTo>
                <a:lnTo>
                  <a:pt x="232463" y="284727"/>
                </a:lnTo>
                <a:lnTo>
                  <a:pt x="216667" y="272559"/>
                </a:lnTo>
                <a:lnTo>
                  <a:pt x="177930" y="255216"/>
                </a:lnTo>
                <a:lnTo>
                  <a:pt x="157335" y="253984"/>
                </a:lnTo>
                <a:lnTo>
                  <a:pt x="136483" y="258505"/>
                </a:lnTo>
                <a:lnTo>
                  <a:pt x="73476" y="289497"/>
                </a:lnTo>
              </a:path>
            </a:pathLst>
          </a:custGeom>
          <a:ln w="38100" cap="flat" cmpd="sng" algn="ctr">
            <a:solidFill>
              <a:srgbClr val="FFC0C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4127171" y="2189927"/>
            <a:ext cx="200042" cy="1097776"/>
            <a:chOff x="4127171" y="2189927"/>
            <a:chExt cx="200042" cy="1097776"/>
          </a:xfrm>
        </p:grpSpPr>
        <p:sp>
          <p:nvSpPr>
            <p:cNvPr id="42" name="Freeform 41"/>
            <p:cNvSpPr/>
            <p:nvPr/>
          </p:nvSpPr>
          <p:spPr>
            <a:xfrm>
              <a:off x="4211399" y="2189927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31585" y="0"/>
                  </a:moveTo>
                  <a:lnTo>
                    <a:pt x="20133" y="48931"/>
                  </a:lnTo>
                  <a:lnTo>
                    <a:pt x="13374" y="99896"/>
                  </a:lnTo>
                  <a:lnTo>
                    <a:pt x="8251" y="159450"/>
                  </a:lnTo>
                  <a:lnTo>
                    <a:pt x="2444" y="218430"/>
                  </a:lnTo>
                  <a:lnTo>
                    <a:pt x="724" y="266711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137699" y="2455165"/>
              <a:ext cx="168152" cy="166431"/>
            </a:xfrm>
            <a:custGeom>
              <a:avLst/>
              <a:gdLst/>
              <a:ahLst/>
              <a:cxnLst/>
              <a:rect l="0" t="0" r="0" b="0"/>
              <a:pathLst>
                <a:path w="168152" h="166431">
                  <a:moveTo>
                    <a:pt x="0" y="29560"/>
                  </a:moveTo>
                  <a:lnTo>
                    <a:pt x="58617" y="14906"/>
                  </a:lnTo>
                  <a:lnTo>
                    <a:pt x="118334" y="1013"/>
                  </a:lnTo>
                  <a:lnTo>
                    <a:pt x="131531" y="0"/>
                  </a:lnTo>
                  <a:lnTo>
                    <a:pt x="152435" y="5114"/>
                  </a:lnTo>
                  <a:lnTo>
                    <a:pt x="161285" y="9753"/>
                  </a:lnTo>
                  <a:lnTo>
                    <a:pt x="166015" y="16355"/>
                  </a:lnTo>
                  <a:lnTo>
                    <a:pt x="167999" y="24266"/>
                  </a:lnTo>
                  <a:lnTo>
                    <a:pt x="168151" y="33050"/>
                  </a:lnTo>
                  <a:lnTo>
                    <a:pt x="157187" y="67769"/>
                  </a:lnTo>
                  <a:lnTo>
                    <a:pt x="128902" y="123802"/>
                  </a:lnTo>
                  <a:lnTo>
                    <a:pt x="105285" y="16643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127171" y="2505782"/>
              <a:ext cx="52643" cy="105286"/>
            </a:xfrm>
            <a:custGeom>
              <a:avLst/>
              <a:gdLst/>
              <a:ahLst/>
              <a:cxnLst/>
              <a:rect l="0" t="0" r="0" b="0"/>
              <a:pathLst>
                <a:path w="52643" h="105286">
                  <a:moveTo>
                    <a:pt x="0" y="0"/>
                  </a:moveTo>
                  <a:lnTo>
                    <a:pt x="19128" y="52705"/>
                  </a:lnTo>
                  <a:lnTo>
                    <a:pt x="52642" y="105285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59842" y="2768994"/>
              <a:ext cx="167371" cy="518709"/>
            </a:xfrm>
            <a:custGeom>
              <a:avLst/>
              <a:gdLst/>
              <a:ahLst/>
              <a:cxnLst/>
              <a:rect l="0" t="0" r="0" b="0"/>
              <a:pathLst>
                <a:path w="167371" h="518709">
                  <a:moveTo>
                    <a:pt x="125256" y="42114"/>
                  </a:moveTo>
                  <a:lnTo>
                    <a:pt x="82564" y="56687"/>
                  </a:lnTo>
                  <a:lnTo>
                    <a:pt x="35325" y="81518"/>
                  </a:lnTo>
                  <a:lnTo>
                    <a:pt x="26697" y="91780"/>
                  </a:lnTo>
                  <a:lnTo>
                    <a:pt x="17111" y="118780"/>
                  </a:lnTo>
                  <a:lnTo>
                    <a:pt x="19090" y="147158"/>
                  </a:lnTo>
                  <a:lnTo>
                    <a:pt x="39424" y="203504"/>
                  </a:lnTo>
                  <a:lnTo>
                    <a:pt x="58736" y="253628"/>
                  </a:lnTo>
                  <a:lnTo>
                    <a:pt x="77211" y="300667"/>
                  </a:lnTo>
                  <a:lnTo>
                    <a:pt x="95163" y="350480"/>
                  </a:lnTo>
                  <a:lnTo>
                    <a:pt x="105534" y="409826"/>
                  </a:lnTo>
                  <a:lnTo>
                    <a:pt x="109472" y="438338"/>
                  </a:lnTo>
                  <a:lnTo>
                    <a:pt x="107322" y="466609"/>
                  </a:lnTo>
                  <a:lnTo>
                    <a:pt x="99348" y="488532"/>
                  </a:lnTo>
                  <a:lnTo>
                    <a:pt x="93946" y="497653"/>
                  </a:lnTo>
                  <a:lnTo>
                    <a:pt x="78585" y="510908"/>
                  </a:lnTo>
                  <a:lnTo>
                    <a:pt x="69576" y="516081"/>
                  </a:lnTo>
                  <a:lnTo>
                    <a:pt x="47087" y="518708"/>
                  </a:lnTo>
                  <a:lnTo>
                    <a:pt x="34539" y="517771"/>
                  </a:lnTo>
                  <a:lnTo>
                    <a:pt x="25003" y="513637"/>
                  </a:lnTo>
                  <a:lnTo>
                    <a:pt x="11289" y="499684"/>
                  </a:lnTo>
                  <a:lnTo>
                    <a:pt x="4414" y="478665"/>
                  </a:lnTo>
                  <a:lnTo>
                    <a:pt x="0" y="421455"/>
                  </a:lnTo>
                  <a:lnTo>
                    <a:pt x="10414" y="371061"/>
                  </a:lnTo>
                  <a:lnTo>
                    <a:pt x="26489" y="318441"/>
                  </a:lnTo>
                  <a:lnTo>
                    <a:pt x="44472" y="263554"/>
                  </a:lnTo>
                  <a:lnTo>
                    <a:pt x="65589" y="200072"/>
                  </a:lnTo>
                  <a:lnTo>
                    <a:pt x="94594" y="141164"/>
                  </a:lnTo>
                  <a:lnTo>
                    <a:pt x="109289" y="113043"/>
                  </a:lnTo>
                  <a:lnTo>
                    <a:pt x="146333" y="62575"/>
                  </a:lnTo>
                  <a:lnTo>
                    <a:pt x="167370" y="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706031" y="3463480"/>
            <a:ext cx="596617" cy="586349"/>
            <a:chOff x="3706031" y="3463480"/>
            <a:chExt cx="596617" cy="586349"/>
          </a:xfrm>
        </p:grpSpPr>
        <p:sp>
          <p:nvSpPr>
            <p:cNvPr id="47" name="Freeform 46"/>
            <p:cNvSpPr/>
            <p:nvPr/>
          </p:nvSpPr>
          <p:spPr>
            <a:xfrm>
              <a:off x="3706031" y="3463480"/>
              <a:ext cx="242156" cy="586349"/>
            </a:xfrm>
            <a:custGeom>
              <a:avLst/>
              <a:gdLst/>
              <a:ahLst/>
              <a:cxnLst/>
              <a:rect l="0" t="0" r="0" b="0"/>
              <a:pathLst>
                <a:path w="242156" h="586349">
                  <a:moveTo>
                    <a:pt x="242155" y="395"/>
                  </a:moveTo>
                  <a:lnTo>
                    <a:pt x="242155" y="62870"/>
                  </a:lnTo>
                  <a:lnTo>
                    <a:pt x="242155" y="54678"/>
                  </a:lnTo>
                  <a:lnTo>
                    <a:pt x="230977" y="29347"/>
                  </a:lnTo>
                  <a:lnTo>
                    <a:pt x="212847" y="5204"/>
                  </a:lnTo>
                  <a:lnTo>
                    <a:pt x="205069" y="1262"/>
                  </a:lnTo>
                  <a:lnTo>
                    <a:pt x="187068" y="0"/>
                  </a:lnTo>
                  <a:lnTo>
                    <a:pt x="151614" y="17046"/>
                  </a:lnTo>
                  <a:lnTo>
                    <a:pt x="114523" y="47011"/>
                  </a:lnTo>
                  <a:lnTo>
                    <a:pt x="77501" y="101334"/>
                  </a:lnTo>
                  <a:lnTo>
                    <a:pt x="50485" y="163990"/>
                  </a:lnTo>
                  <a:lnTo>
                    <a:pt x="29730" y="224043"/>
                  </a:lnTo>
                  <a:lnTo>
                    <a:pt x="14364" y="280965"/>
                  </a:lnTo>
                  <a:lnTo>
                    <a:pt x="3184" y="337270"/>
                  </a:lnTo>
                  <a:lnTo>
                    <a:pt x="629" y="393452"/>
                  </a:lnTo>
                  <a:lnTo>
                    <a:pt x="8529" y="450780"/>
                  </a:lnTo>
                  <a:lnTo>
                    <a:pt x="19165" y="496621"/>
                  </a:lnTo>
                  <a:lnTo>
                    <a:pt x="55397" y="553880"/>
                  </a:lnTo>
                  <a:lnTo>
                    <a:pt x="74924" y="571212"/>
                  </a:lnTo>
                  <a:lnTo>
                    <a:pt x="96470" y="581645"/>
                  </a:lnTo>
                  <a:lnTo>
                    <a:pt x="134908" y="586348"/>
                  </a:lnTo>
                  <a:lnTo>
                    <a:pt x="162125" y="583303"/>
                  </a:lnTo>
                  <a:lnTo>
                    <a:pt x="183579" y="571811"/>
                  </a:lnTo>
                  <a:lnTo>
                    <a:pt x="216417" y="535837"/>
                  </a:lnTo>
                  <a:lnTo>
                    <a:pt x="232709" y="499726"/>
                  </a:lnTo>
                  <a:lnTo>
                    <a:pt x="239356" y="459391"/>
                  </a:lnTo>
                  <a:lnTo>
                    <a:pt x="235736" y="417804"/>
                  </a:lnTo>
                  <a:lnTo>
                    <a:pt x="221666" y="381435"/>
                  </a:lnTo>
                  <a:lnTo>
                    <a:pt x="187545" y="338875"/>
                  </a:lnTo>
                  <a:lnTo>
                    <a:pt x="157344" y="315415"/>
                  </a:lnTo>
                  <a:lnTo>
                    <a:pt x="136611" y="304960"/>
                  </a:lnTo>
                  <a:lnTo>
                    <a:pt x="109459" y="302654"/>
                  </a:lnTo>
                  <a:lnTo>
                    <a:pt x="80234" y="306698"/>
                  </a:lnTo>
                  <a:lnTo>
                    <a:pt x="45220" y="322129"/>
                  </a:lnTo>
                  <a:lnTo>
                    <a:pt x="20677" y="341519"/>
                  </a:lnTo>
                  <a:lnTo>
                    <a:pt x="0" y="368893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000829" y="3487538"/>
              <a:ext cx="301819" cy="460649"/>
            </a:xfrm>
            <a:custGeom>
              <a:avLst/>
              <a:gdLst/>
              <a:ahLst/>
              <a:cxnLst/>
              <a:rect l="0" t="0" r="0" b="0"/>
              <a:pathLst>
                <a:path w="301819" h="460649">
                  <a:moveTo>
                    <a:pt x="0" y="39508"/>
                  </a:moveTo>
                  <a:lnTo>
                    <a:pt x="17981" y="23867"/>
                  </a:lnTo>
                  <a:lnTo>
                    <a:pt x="64152" y="4664"/>
                  </a:lnTo>
                  <a:lnTo>
                    <a:pt x="122289" y="0"/>
                  </a:lnTo>
                  <a:lnTo>
                    <a:pt x="171674" y="7395"/>
                  </a:lnTo>
                  <a:lnTo>
                    <a:pt x="201862" y="17827"/>
                  </a:lnTo>
                  <a:lnTo>
                    <a:pt x="224637" y="33381"/>
                  </a:lnTo>
                  <a:lnTo>
                    <a:pt x="233986" y="42443"/>
                  </a:lnTo>
                  <a:lnTo>
                    <a:pt x="239049" y="53163"/>
                  </a:lnTo>
                  <a:lnTo>
                    <a:pt x="241555" y="77552"/>
                  </a:lnTo>
                  <a:lnTo>
                    <a:pt x="238245" y="88268"/>
                  </a:lnTo>
                  <a:lnTo>
                    <a:pt x="225210" y="106413"/>
                  </a:lnTo>
                  <a:lnTo>
                    <a:pt x="181009" y="135955"/>
                  </a:lnTo>
                  <a:lnTo>
                    <a:pt x="126608" y="158130"/>
                  </a:lnTo>
                  <a:lnTo>
                    <a:pt x="123010" y="163043"/>
                  </a:lnTo>
                  <a:lnTo>
                    <a:pt x="124121" y="168658"/>
                  </a:lnTo>
                  <a:lnTo>
                    <a:pt x="128371" y="174741"/>
                  </a:lnTo>
                  <a:lnTo>
                    <a:pt x="142451" y="184620"/>
                  </a:lnTo>
                  <a:lnTo>
                    <a:pt x="205889" y="212559"/>
                  </a:lnTo>
                  <a:lnTo>
                    <a:pt x="259861" y="242883"/>
                  </a:lnTo>
                  <a:lnTo>
                    <a:pt x="280440" y="262088"/>
                  </a:lnTo>
                  <a:lnTo>
                    <a:pt x="293486" y="282322"/>
                  </a:lnTo>
                  <a:lnTo>
                    <a:pt x="301818" y="319034"/>
                  </a:lnTo>
                  <a:lnTo>
                    <a:pt x="298698" y="353958"/>
                  </a:lnTo>
                  <a:lnTo>
                    <a:pt x="284053" y="375795"/>
                  </a:lnTo>
                  <a:lnTo>
                    <a:pt x="260776" y="396029"/>
                  </a:lnTo>
                  <a:lnTo>
                    <a:pt x="204413" y="424964"/>
                  </a:lnTo>
                  <a:lnTo>
                    <a:pt x="147612" y="447880"/>
                  </a:lnTo>
                  <a:lnTo>
                    <a:pt x="97289" y="456865"/>
                  </a:lnTo>
                  <a:lnTo>
                    <a:pt x="42114" y="46064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026825" y="1000207"/>
            <a:ext cx="181864" cy="389555"/>
            <a:chOff x="4026825" y="1000207"/>
            <a:chExt cx="181864" cy="389555"/>
          </a:xfrm>
        </p:grpSpPr>
        <p:sp>
          <p:nvSpPr>
            <p:cNvPr id="50" name="Freeform 49"/>
            <p:cNvSpPr/>
            <p:nvPr/>
          </p:nvSpPr>
          <p:spPr>
            <a:xfrm>
              <a:off x="4026825" y="1008486"/>
              <a:ext cx="181864" cy="213451"/>
            </a:xfrm>
            <a:custGeom>
              <a:avLst/>
              <a:gdLst/>
              <a:ahLst/>
              <a:cxnLst/>
              <a:rect l="0" t="0" r="0" b="0"/>
              <a:pathLst>
                <a:path w="181864" h="213451">
                  <a:moveTo>
                    <a:pt x="5589" y="139120"/>
                  </a:moveTo>
                  <a:lnTo>
                    <a:pt x="0" y="161477"/>
                  </a:lnTo>
                  <a:lnTo>
                    <a:pt x="693" y="170402"/>
                  </a:lnTo>
                  <a:lnTo>
                    <a:pt x="7703" y="186558"/>
                  </a:lnTo>
                  <a:lnTo>
                    <a:pt x="30392" y="208808"/>
                  </a:lnTo>
                  <a:lnTo>
                    <a:pt x="39672" y="212485"/>
                  </a:lnTo>
                  <a:lnTo>
                    <a:pt x="59342" y="213450"/>
                  </a:lnTo>
                  <a:lnTo>
                    <a:pt x="90146" y="207417"/>
                  </a:lnTo>
                  <a:lnTo>
                    <a:pt x="107901" y="195210"/>
                  </a:lnTo>
                  <a:lnTo>
                    <a:pt x="152727" y="138498"/>
                  </a:lnTo>
                  <a:lnTo>
                    <a:pt x="175423" y="96883"/>
                  </a:lnTo>
                  <a:lnTo>
                    <a:pt x="181863" y="59795"/>
                  </a:lnTo>
                  <a:lnTo>
                    <a:pt x="177130" y="36014"/>
                  </a:lnTo>
                  <a:lnTo>
                    <a:pt x="172592" y="24759"/>
                  </a:lnTo>
                  <a:lnTo>
                    <a:pt x="158192" y="9134"/>
                  </a:lnTo>
                  <a:lnTo>
                    <a:pt x="149438" y="3330"/>
                  </a:lnTo>
                  <a:lnTo>
                    <a:pt x="130353" y="0"/>
                  </a:lnTo>
                  <a:lnTo>
                    <a:pt x="110173" y="3589"/>
                  </a:lnTo>
                  <a:lnTo>
                    <a:pt x="51151" y="35739"/>
                  </a:lnTo>
                  <a:lnTo>
                    <a:pt x="37175" y="44363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158756" y="1000207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21057" y="0"/>
                  </a:moveTo>
                  <a:lnTo>
                    <a:pt x="12724" y="37478"/>
                  </a:lnTo>
                  <a:lnTo>
                    <a:pt x="3582" y="96485"/>
                  </a:lnTo>
                  <a:lnTo>
                    <a:pt x="1061" y="144142"/>
                  </a:lnTo>
                  <a:lnTo>
                    <a:pt x="315" y="201026"/>
                  </a:lnTo>
                  <a:lnTo>
                    <a:pt x="94" y="255445"/>
                  </a:lnTo>
                  <a:lnTo>
                    <a:pt x="28" y="307444"/>
                  </a:lnTo>
                  <a:lnTo>
                    <a:pt x="6" y="361290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137492" y="3885015"/>
            <a:ext cx="1842488" cy="294799"/>
            <a:chOff x="3137492" y="3885015"/>
            <a:chExt cx="1842488" cy="294799"/>
          </a:xfrm>
        </p:grpSpPr>
        <p:sp>
          <p:nvSpPr>
            <p:cNvPr id="53" name="Freeform 52"/>
            <p:cNvSpPr/>
            <p:nvPr/>
          </p:nvSpPr>
          <p:spPr>
            <a:xfrm>
              <a:off x="3137492" y="4127172"/>
              <a:ext cx="1842488" cy="52642"/>
            </a:xfrm>
            <a:custGeom>
              <a:avLst/>
              <a:gdLst/>
              <a:ahLst/>
              <a:cxnLst/>
              <a:rect l="0" t="0" r="0" b="0"/>
              <a:pathLst>
                <a:path w="1842488" h="52642">
                  <a:moveTo>
                    <a:pt x="0" y="52641"/>
                  </a:moveTo>
                  <a:lnTo>
                    <a:pt x="26386" y="37000"/>
                  </a:lnTo>
                  <a:lnTo>
                    <a:pt x="83312" y="17797"/>
                  </a:lnTo>
                  <a:lnTo>
                    <a:pt x="134566" y="10794"/>
                  </a:lnTo>
                  <a:lnTo>
                    <a:pt x="192870" y="2478"/>
                  </a:lnTo>
                  <a:lnTo>
                    <a:pt x="254777" y="488"/>
                  </a:lnTo>
                  <a:lnTo>
                    <a:pt x="309066" y="144"/>
                  </a:lnTo>
                  <a:lnTo>
                    <a:pt x="364016" y="42"/>
                  </a:lnTo>
                  <a:lnTo>
                    <a:pt x="422932" y="12"/>
                  </a:lnTo>
                  <a:lnTo>
                    <a:pt x="467170" y="4"/>
                  </a:lnTo>
                  <a:lnTo>
                    <a:pt x="514127" y="1"/>
                  </a:lnTo>
                  <a:lnTo>
                    <a:pt x="562293" y="0"/>
                  </a:lnTo>
                  <a:lnTo>
                    <a:pt x="610997" y="3119"/>
                  </a:lnTo>
                  <a:lnTo>
                    <a:pt x="661108" y="6065"/>
                  </a:lnTo>
                  <a:lnTo>
                    <a:pt x="714576" y="3475"/>
                  </a:lnTo>
                  <a:lnTo>
                    <a:pt x="769535" y="1544"/>
                  </a:lnTo>
                  <a:lnTo>
                    <a:pt x="825156" y="1855"/>
                  </a:lnTo>
                  <a:lnTo>
                    <a:pt x="881073" y="5893"/>
                  </a:lnTo>
                  <a:lnTo>
                    <a:pt x="940239" y="8468"/>
                  </a:lnTo>
                  <a:lnTo>
                    <a:pt x="1000461" y="9612"/>
                  </a:lnTo>
                  <a:lnTo>
                    <a:pt x="1058422" y="10121"/>
                  </a:lnTo>
                  <a:lnTo>
                    <a:pt x="1118497" y="13466"/>
                  </a:lnTo>
                  <a:lnTo>
                    <a:pt x="1179122" y="17683"/>
                  </a:lnTo>
                  <a:lnTo>
                    <a:pt x="1237263" y="19557"/>
                  </a:lnTo>
                  <a:lnTo>
                    <a:pt x="1294298" y="20389"/>
                  </a:lnTo>
                  <a:lnTo>
                    <a:pt x="1349673" y="21929"/>
                  </a:lnTo>
                  <a:lnTo>
                    <a:pt x="1401580" y="26513"/>
                  </a:lnTo>
                  <a:lnTo>
                    <a:pt x="1451946" y="29330"/>
                  </a:lnTo>
                  <a:lnTo>
                    <a:pt x="1500457" y="31752"/>
                  </a:lnTo>
                  <a:lnTo>
                    <a:pt x="1545415" y="36728"/>
                  </a:lnTo>
                  <a:lnTo>
                    <a:pt x="1604597" y="40517"/>
                  </a:lnTo>
                  <a:lnTo>
                    <a:pt x="1659177" y="47229"/>
                  </a:lnTo>
                  <a:lnTo>
                    <a:pt x="1706804" y="51037"/>
                  </a:lnTo>
                  <a:lnTo>
                    <a:pt x="1761731" y="52166"/>
                  </a:lnTo>
                  <a:lnTo>
                    <a:pt x="1821682" y="52547"/>
                  </a:lnTo>
                  <a:lnTo>
                    <a:pt x="1842487" y="52641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158549" y="3885015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0" y="21057"/>
                  </a:moveTo>
                  <a:lnTo>
                    <a:pt x="58617" y="21057"/>
                  </a:lnTo>
                  <a:lnTo>
                    <a:pt x="113960" y="13822"/>
                  </a:lnTo>
                  <a:lnTo>
                    <a:pt x="162968" y="10334"/>
                  </a:lnTo>
                  <a:lnTo>
                    <a:pt x="214533" y="3582"/>
                  </a:lnTo>
                  <a:lnTo>
                    <a:pt x="271881" y="708"/>
                  </a:lnTo>
                  <a:lnTo>
                    <a:pt x="294798" y="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927129" y="4211399"/>
            <a:ext cx="410613" cy="471006"/>
            <a:chOff x="3927129" y="4211399"/>
            <a:chExt cx="410613" cy="471006"/>
          </a:xfrm>
        </p:grpSpPr>
        <p:sp>
          <p:nvSpPr>
            <p:cNvPr id="56" name="Freeform 55"/>
            <p:cNvSpPr/>
            <p:nvPr/>
          </p:nvSpPr>
          <p:spPr>
            <a:xfrm>
              <a:off x="4053471" y="4243635"/>
              <a:ext cx="284271" cy="9879"/>
            </a:xfrm>
            <a:custGeom>
              <a:avLst/>
              <a:gdLst/>
              <a:ahLst/>
              <a:cxnLst/>
              <a:rect l="0" t="0" r="0" b="0"/>
              <a:pathLst>
                <a:path w="284271" h="9879">
                  <a:moveTo>
                    <a:pt x="0" y="9878"/>
                  </a:moveTo>
                  <a:lnTo>
                    <a:pt x="60384" y="1545"/>
                  </a:lnTo>
                  <a:lnTo>
                    <a:pt x="111868" y="0"/>
                  </a:lnTo>
                  <a:lnTo>
                    <a:pt x="171187" y="5067"/>
                  </a:lnTo>
                  <a:lnTo>
                    <a:pt x="227964" y="8927"/>
                  </a:lnTo>
                  <a:lnTo>
                    <a:pt x="284270" y="987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27129" y="4211399"/>
              <a:ext cx="403361" cy="471006"/>
            </a:xfrm>
            <a:custGeom>
              <a:avLst/>
              <a:gdLst/>
              <a:ahLst/>
              <a:cxnLst/>
              <a:rect l="0" t="0" r="0" b="0"/>
              <a:pathLst>
                <a:path w="403361" h="471006">
                  <a:moveTo>
                    <a:pt x="126342" y="0"/>
                  </a:moveTo>
                  <a:lnTo>
                    <a:pt x="99979" y="55044"/>
                  </a:lnTo>
                  <a:lnTo>
                    <a:pt x="66444" y="114512"/>
                  </a:lnTo>
                  <a:lnTo>
                    <a:pt x="31554" y="176618"/>
                  </a:lnTo>
                  <a:lnTo>
                    <a:pt x="22213" y="193140"/>
                  </a:lnTo>
                  <a:lnTo>
                    <a:pt x="22998" y="194271"/>
                  </a:lnTo>
                  <a:lnTo>
                    <a:pt x="76643" y="170144"/>
                  </a:lnTo>
                  <a:lnTo>
                    <a:pt x="138212" y="151130"/>
                  </a:lnTo>
                  <a:lnTo>
                    <a:pt x="182632" y="142785"/>
                  </a:lnTo>
                  <a:lnTo>
                    <a:pt x="236507" y="149260"/>
                  </a:lnTo>
                  <a:lnTo>
                    <a:pt x="279477" y="161598"/>
                  </a:lnTo>
                  <a:lnTo>
                    <a:pt x="319848" y="186728"/>
                  </a:lnTo>
                  <a:lnTo>
                    <a:pt x="364722" y="228181"/>
                  </a:lnTo>
                  <a:lnTo>
                    <a:pt x="391842" y="280252"/>
                  </a:lnTo>
                  <a:lnTo>
                    <a:pt x="403360" y="323893"/>
                  </a:lnTo>
                  <a:lnTo>
                    <a:pt x="402319" y="356472"/>
                  </a:lnTo>
                  <a:lnTo>
                    <a:pt x="391719" y="384210"/>
                  </a:lnTo>
                  <a:lnTo>
                    <a:pt x="361906" y="425023"/>
                  </a:lnTo>
                  <a:lnTo>
                    <a:pt x="323780" y="448287"/>
                  </a:lnTo>
                  <a:lnTo>
                    <a:pt x="275439" y="464408"/>
                  </a:lnTo>
                  <a:lnTo>
                    <a:pt x="224071" y="471005"/>
                  </a:lnTo>
                  <a:lnTo>
                    <a:pt x="171806" y="467370"/>
                  </a:lnTo>
                  <a:lnTo>
                    <a:pt x="119276" y="453295"/>
                  </a:lnTo>
                  <a:lnTo>
                    <a:pt x="67105" y="427578"/>
                  </a:lnTo>
                  <a:lnTo>
                    <a:pt x="8871" y="38523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337741" y="2326798"/>
            <a:ext cx="339322" cy="2432273"/>
            <a:chOff x="4337741" y="2326798"/>
            <a:chExt cx="339322" cy="2432273"/>
          </a:xfrm>
        </p:grpSpPr>
        <p:sp>
          <p:nvSpPr>
            <p:cNvPr id="59" name="Freeform 58"/>
            <p:cNvSpPr/>
            <p:nvPr/>
          </p:nvSpPr>
          <p:spPr>
            <a:xfrm>
              <a:off x="4421969" y="2326798"/>
              <a:ext cx="168457" cy="1389762"/>
            </a:xfrm>
            <a:custGeom>
              <a:avLst/>
              <a:gdLst/>
              <a:ahLst/>
              <a:cxnLst/>
              <a:rect l="0" t="0" r="0" b="0"/>
              <a:pathLst>
                <a:path w="168457" h="1389762">
                  <a:moveTo>
                    <a:pt x="168456" y="0"/>
                  </a:moveTo>
                  <a:lnTo>
                    <a:pt x="162867" y="62092"/>
                  </a:lnTo>
                  <a:lnTo>
                    <a:pt x="159390" y="111204"/>
                  </a:lnTo>
                  <a:lnTo>
                    <a:pt x="158216" y="173871"/>
                  </a:lnTo>
                  <a:lnTo>
                    <a:pt x="157984" y="234429"/>
                  </a:lnTo>
                  <a:lnTo>
                    <a:pt x="152349" y="296781"/>
                  </a:lnTo>
                  <a:lnTo>
                    <a:pt x="148865" y="345558"/>
                  </a:lnTo>
                  <a:lnTo>
                    <a:pt x="147833" y="402644"/>
                  </a:lnTo>
                  <a:lnTo>
                    <a:pt x="147527" y="458423"/>
                  </a:lnTo>
                  <a:lnTo>
                    <a:pt x="141848" y="511995"/>
                  </a:lnTo>
                  <a:lnTo>
                    <a:pt x="138345" y="570502"/>
                  </a:lnTo>
                  <a:lnTo>
                    <a:pt x="137307" y="632291"/>
                  </a:lnTo>
                  <a:lnTo>
                    <a:pt x="137000" y="695053"/>
                  </a:lnTo>
                  <a:lnTo>
                    <a:pt x="136908" y="752513"/>
                  </a:lnTo>
                  <a:lnTo>
                    <a:pt x="131292" y="812172"/>
                  </a:lnTo>
                  <a:lnTo>
                    <a:pt x="127809" y="868714"/>
                  </a:lnTo>
                  <a:lnTo>
                    <a:pt x="121187" y="928100"/>
                  </a:lnTo>
                  <a:lnTo>
                    <a:pt x="111816" y="984561"/>
                  </a:lnTo>
                  <a:lnTo>
                    <a:pt x="101631" y="1038335"/>
                  </a:lnTo>
                  <a:lnTo>
                    <a:pt x="91204" y="1091313"/>
                  </a:lnTo>
                  <a:lnTo>
                    <a:pt x="80705" y="1144054"/>
                  </a:lnTo>
                  <a:lnTo>
                    <a:pt x="66677" y="1205872"/>
                  </a:lnTo>
                  <a:lnTo>
                    <a:pt x="52642" y="1260024"/>
                  </a:lnTo>
                  <a:lnTo>
                    <a:pt x="33925" y="1316785"/>
                  </a:lnTo>
                  <a:lnTo>
                    <a:pt x="12723" y="1363301"/>
                  </a:lnTo>
                  <a:lnTo>
                    <a:pt x="0" y="1389761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37741" y="3689725"/>
              <a:ext cx="339322" cy="332162"/>
            </a:xfrm>
            <a:custGeom>
              <a:avLst/>
              <a:gdLst/>
              <a:ahLst/>
              <a:cxnLst/>
              <a:rect l="0" t="0" r="0" b="0"/>
              <a:pathLst>
                <a:path w="339322" h="332162">
                  <a:moveTo>
                    <a:pt x="0" y="16306"/>
                  </a:moveTo>
                  <a:lnTo>
                    <a:pt x="28726" y="9070"/>
                  </a:lnTo>
                  <a:lnTo>
                    <a:pt x="77921" y="5583"/>
                  </a:lnTo>
                  <a:lnTo>
                    <a:pt x="130063" y="0"/>
                  </a:lnTo>
                  <a:lnTo>
                    <a:pt x="181387" y="4715"/>
                  </a:lnTo>
                  <a:lnTo>
                    <a:pt x="238123" y="16789"/>
                  </a:lnTo>
                  <a:lnTo>
                    <a:pt x="294266" y="35087"/>
                  </a:lnTo>
                  <a:lnTo>
                    <a:pt x="315619" y="46490"/>
                  </a:lnTo>
                  <a:lnTo>
                    <a:pt x="330567" y="62476"/>
                  </a:lnTo>
                  <a:lnTo>
                    <a:pt x="336192" y="71653"/>
                  </a:lnTo>
                  <a:lnTo>
                    <a:pt x="339321" y="94327"/>
                  </a:lnTo>
                  <a:lnTo>
                    <a:pt x="335643" y="118832"/>
                  </a:lnTo>
                  <a:lnTo>
                    <a:pt x="319248" y="152359"/>
                  </a:lnTo>
                  <a:lnTo>
                    <a:pt x="270991" y="215106"/>
                  </a:lnTo>
                  <a:lnTo>
                    <a:pt x="221143" y="271831"/>
                  </a:lnTo>
                  <a:lnTo>
                    <a:pt x="178984" y="332161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369326" y="3684974"/>
              <a:ext cx="126343" cy="336913"/>
            </a:xfrm>
            <a:custGeom>
              <a:avLst/>
              <a:gdLst/>
              <a:ahLst/>
              <a:cxnLst/>
              <a:rect l="0" t="0" r="0" b="0"/>
              <a:pathLst>
                <a:path w="126343" h="336913">
                  <a:moveTo>
                    <a:pt x="0" y="0"/>
                  </a:moveTo>
                  <a:lnTo>
                    <a:pt x="14654" y="58617"/>
                  </a:lnTo>
                  <a:lnTo>
                    <a:pt x="34786" y="121452"/>
                  </a:lnTo>
                  <a:lnTo>
                    <a:pt x="60294" y="181528"/>
                  </a:lnTo>
                  <a:lnTo>
                    <a:pt x="80627" y="238455"/>
                  </a:lnTo>
                  <a:lnTo>
                    <a:pt x="102841" y="291641"/>
                  </a:lnTo>
                  <a:lnTo>
                    <a:pt x="126342" y="336912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46433" y="3674421"/>
              <a:ext cx="299574" cy="357994"/>
            </a:xfrm>
            <a:custGeom>
              <a:avLst/>
              <a:gdLst/>
              <a:ahLst/>
              <a:cxnLst/>
              <a:rect l="0" t="0" r="0" b="0"/>
              <a:pathLst>
                <a:path w="299574" h="357994">
                  <a:moveTo>
                    <a:pt x="75536" y="42138"/>
                  </a:moveTo>
                  <a:lnTo>
                    <a:pt x="69947" y="58906"/>
                  </a:lnTo>
                  <a:lnTo>
                    <a:pt x="70322" y="76497"/>
                  </a:lnTo>
                  <a:lnTo>
                    <a:pt x="82085" y="127901"/>
                  </a:lnTo>
                  <a:lnTo>
                    <a:pt x="84296" y="153175"/>
                  </a:lnTo>
                  <a:lnTo>
                    <a:pt x="82545" y="159446"/>
                  </a:lnTo>
                  <a:lnTo>
                    <a:pt x="79039" y="161288"/>
                  </a:lnTo>
                  <a:lnTo>
                    <a:pt x="74362" y="160176"/>
                  </a:lnTo>
                  <a:lnTo>
                    <a:pt x="62926" y="143342"/>
                  </a:lnTo>
                  <a:lnTo>
                    <a:pt x="36520" y="90465"/>
                  </a:lnTo>
                  <a:lnTo>
                    <a:pt x="16010" y="28894"/>
                  </a:lnTo>
                  <a:lnTo>
                    <a:pt x="3846" y="3497"/>
                  </a:lnTo>
                  <a:lnTo>
                    <a:pt x="836" y="0"/>
                  </a:lnTo>
                  <a:lnTo>
                    <a:pt x="0" y="2347"/>
                  </a:lnTo>
                  <a:lnTo>
                    <a:pt x="7531" y="31128"/>
                  </a:lnTo>
                  <a:lnTo>
                    <a:pt x="24581" y="67342"/>
                  </a:lnTo>
                  <a:lnTo>
                    <a:pt x="59941" y="129850"/>
                  </a:lnTo>
                  <a:lnTo>
                    <a:pt x="92199" y="188609"/>
                  </a:lnTo>
                  <a:lnTo>
                    <a:pt x="104779" y="210182"/>
                  </a:lnTo>
                  <a:lnTo>
                    <a:pt x="111408" y="214998"/>
                  </a:lnTo>
                  <a:lnTo>
                    <a:pt x="118168" y="215870"/>
                  </a:lnTo>
                  <a:lnTo>
                    <a:pt x="125014" y="214112"/>
                  </a:lnTo>
                  <a:lnTo>
                    <a:pt x="128408" y="209429"/>
                  </a:lnTo>
                  <a:lnTo>
                    <a:pt x="129060" y="194869"/>
                  </a:lnTo>
                  <a:lnTo>
                    <a:pt x="116841" y="138405"/>
                  </a:lnTo>
                  <a:lnTo>
                    <a:pt x="99995" y="77215"/>
                  </a:lnTo>
                  <a:lnTo>
                    <a:pt x="91882" y="50192"/>
                  </a:lnTo>
                  <a:lnTo>
                    <a:pt x="112836" y="103619"/>
                  </a:lnTo>
                  <a:lnTo>
                    <a:pt x="136023" y="163294"/>
                  </a:lnTo>
                  <a:lnTo>
                    <a:pt x="155901" y="221610"/>
                  </a:lnTo>
                  <a:lnTo>
                    <a:pt x="173755" y="282740"/>
                  </a:lnTo>
                  <a:lnTo>
                    <a:pt x="174940" y="284428"/>
                  </a:lnTo>
                  <a:lnTo>
                    <a:pt x="169684" y="223811"/>
                  </a:lnTo>
                  <a:lnTo>
                    <a:pt x="155712" y="163245"/>
                  </a:lnTo>
                  <a:lnTo>
                    <a:pt x="142109" y="108478"/>
                  </a:lnTo>
                  <a:lnTo>
                    <a:pt x="133996" y="67773"/>
                  </a:lnTo>
                  <a:lnTo>
                    <a:pt x="135833" y="44173"/>
                  </a:lnTo>
                  <a:lnTo>
                    <a:pt x="137961" y="39985"/>
                  </a:lnTo>
                  <a:lnTo>
                    <a:pt x="140549" y="40703"/>
                  </a:lnTo>
                  <a:lnTo>
                    <a:pt x="171378" y="97427"/>
                  </a:lnTo>
                  <a:lnTo>
                    <a:pt x="192993" y="151455"/>
                  </a:lnTo>
                  <a:lnTo>
                    <a:pt x="212161" y="209739"/>
                  </a:lnTo>
                  <a:lnTo>
                    <a:pt x="216976" y="224252"/>
                  </a:lnTo>
                  <a:lnTo>
                    <a:pt x="197999" y="161780"/>
                  </a:lnTo>
                  <a:lnTo>
                    <a:pt x="177021" y="109358"/>
                  </a:lnTo>
                  <a:lnTo>
                    <a:pt x="166567" y="74924"/>
                  </a:lnTo>
                  <a:lnTo>
                    <a:pt x="167856" y="53200"/>
                  </a:lnTo>
                  <a:lnTo>
                    <a:pt x="169838" y="50683"/>
                  </a:lnTo>
                  <a:lnTo>
                    <a:pt x="172329" y="53683"/>
                  </a:lnTo>
                  <a:lnTo>
                    <a:pt x="177046" y="69496"/>
                  </a:lnTo>
                  <a:lnTo>
                    <a:pt x="185913" y="131168"/>
                  </a:lnTo>
                  <a:lnTo>
                    <a:pt x="199851" y="185113"/>
                  </a:lnTo>
                  <a:lnTo>
                    <a:pt x="211115" y="208628"/>
                  </a:lnTo>
                  <a:lnTo>
                    <a:pt x="219734" y="215133"/>
                  </a:lnTo>
                  <a:lnTo>
                    <a:pt x="241790" y="219240"/>
                  </a:lnTo>
                  <a:lnTo>
                    <a:pt x="251882" y="216358"/>
                  </a:lnTo>
                  <a:lnTo>
                    <a:pt x="269336" y="203798"/>
                  </a:lnTo>
                  <a:lnTo>
                    <a:pt x="286726" y="176995"/>
                  </a:lnTo>
                  <a:lnTo>
                    <a:pt x="299288" y="146827"/>
                  </a:lnTo>
                  <a:lnTo>
                    <a:pt x="299573" y="136497"/>
                  </a:lnTo>
                  <a:lnTo>
                    <a:pt x="293651" y="115661"/>
                  </a:lnTo>
                  <a:lnTo>
                    <a:pt x="280100" y="100941"/>
                  </a:lnTo>
                  <a:lnTo>
                    <a:pt x="271573" y="95378"/>
                  </a:lnTo>
                  <a:lnTo>
                    <a:pt x="246502" y="92317"/>
                  </a:lnTo>
                  <a:lnTo>
                    <a:pt x="218201" y="96025"/>
                  </a:lnTo>
                  <a:lnTo>
                    <a:pt x="183707" y="111267"/>
                  </a:lnTo>
                  <a:lnTo>
                    <a:pt x="166116" y="123945"/>
                  </a:lnTo>
                  <a:lnTo>
                    <a:pt x="153618" y="140498"/>
                  </a:lnTo>
                  <a:lnTo>
                    <a:pt x="148648" y="149826"/>
                  </a:lnTo>
                  <a:lnTo>
                    <a:pt x="150013" y="154874"/>
                  </a:lnTo>
                  <a:lnTo>
                    <a:pt x="155603" y="157070"/>
                  </a:lnTo>
                  <a:lnTo>
                    <a:pt x="164009" y="157364"/>
                  </a:lnTo>
                  <a:lnTo>
                    <a:pt x="171952" y="154050"/>
                  </a:lnTo>
                  <a:lnTo>
                    <a:pt x="222989" y="104042"/>
                  </a:lnTo>
                  <a:lnTo>
                    <a:pt x="250718" y="62945"/>
                  </a:lnTo>
                  <a:lnTo>
                    <a:pt x="255495" y="52500"/>
                  </a:lnTo>
                  <a:lnTo>
                    <a:pt x="256340" y="47876"/>
                  </a:lnTo>
                  <a:lnTo>
                    <a:pt x="254564" y="47133"/>
                  </a:lnTo>
                  <a:lnTo>
                    <a:pt x="251039" y="48978"/>
                  </a:lnTo>
                  <a:lnTo>
                    <a:pt x="222014" y="109445"/>
                  </a:lnTo>
                  <a:lnTo>
                    <a:pt x="200266" y="165138"/>
                  </a:lnTo>
                  <a:lnTo>
                    <a:pt x="184705" y="213444"/>
                  </a:lnTo>
                  <a:lnTo>
                    <a:pt x="175082" y="266031"/>
                  </a:lnTo>
                  <a:lnTo>
                    <a:pt x="171238" y="327436"/>
                  </a:lnTo>
                  <a:lnTo>
                    <a:pt x="170292" y="357993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11932" y="4179813"/>
              <a:ext cx="150378" cy="579258"/>
            </a:xfrm>
            <a:custGeom>
              <a:avLst/>
              <a:gdLst/>
              <a:ahLst/>
              <a:cxnLst/>
              <a:rect l="0" t="0" r="0" b="0"/>
              <a:pathLst>
                <a:path w="150378" h="579258">
                  <a:moveTo>
                    <a:pt x="73208" y="0"/>
                  </a:moveTo>
                  <a:lnTo>
                    <a:pt x="56440" y="5589"/>
                  </a:lnTo>
                  <a:lnTo>
                    <a:pt x="41969" y="17692"/>
                  </a:lnTo>
                  <a:lnTo>
                    <a:pt x="34834" y="25833"/>
                  </a:lnTo>
                  <a:lnTo>
                    <a:pt x="26907" y="50476"/>
                  </a:lnTo>
                  <a:lnTo>
                    <a:pt x="25564" y="97234"/>
                  </a:lnTo>
                  <a:lnTo>
                    <a:pt x="35694" y="148133"/>
                  </a:lnTo>
                  <a:lnTo>
                    <a:pt x="53514" y="197139"/>
                  </a:lnTo>
                  <a:lnTo>
                    <a:pt x="74907" y="250031"/>
                  </a:lnTo>
                  <a:lnTo>
                    <a:pt x="97146" y="308097"/>
                  </a:lnTo>
                  <a:lnTo>
                    <a:pt x="121333" y="367476"/>
                  </a:lnTo>
                  <a:lnTo>
                    <a:pt x="139756" y="421005"/>
                  </a:lnTo>
                  <a:lnTo>
                    <a:pt x="150377" y="469453"/>
                  </a:lnTo>
                  <a:lnTo>
                    <a:pt x="149755" y="517084"/>
                  </a:lnTo>
                  <a:lnTo>
                    <a:pt x="142162" y="555242"/>
                  </a:lnTo>
                  <a:lnTo>
                    <a:pt x="136725" y="564354"/>
                  </a:lnTo>
                  <a:lnTo>
                    <a:pt x="121325" y="577597"/>
                  </a:lnTo>
                  <a:lnTo>
                    <a:pt x="112305" y="579257"/>
                  </a:lnTo>
                  <a:lnTo>
                    <a:pt x="92924" y="574863"/>
                  </a:lnTo>
                  <a:lnTo>
                    <a:pt x="75731" y="561991"/>
                  </a:lnTo>
                  <a:lnTo>
                    <a:pt x="45630" y="530721"/>
                  </a:lnTo>
                  <a:lnTo>
                    <a:pt x="24390" y="476797"/>
                  </a:lnTo>
                  <a:lnTo>
                    <a:pt x="7920" y="426973"/>
                  </a:lnTo>
                  <a:lnTo>
                    <a:pt x="2000" y="376335"/>
                  </a:lnTo>
                  <a:lnTo>
                    <a:pt x="0" y="313591"/>
                  </a:lnTo>
                  <a:lnTo>
                    <a:pt x="5194" y="256396"/>
                  </a:lnTo>
                  <a:lnTo>
                    <a:pt x="20852" y="200530"/>
                  </a:lnTo>
                  <a:lnTo>
                    <a:pt x="45838" y="146846"/>
                  </a:lnTo>
                  <a:lnTo>
                    <a:pt x="83399" y="89491"/>
                  </a:lnTo>
                  <a:lnTo>
                    <a:pt x="129914" y="28529"/>
                  </a:lnTo>
                  <a:lnTo>
                    <a:pt x="136379" y="21057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4516725" y="1042321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C0C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4500674" y="873865"/>
            <a:ext cx="229982" cy="530973"/>
          </a:xfrm>
          <a:custGeom>
            <a:avLst/>
            <a:gdLst/>
            <a:ahLst/>
            <a:cxnLst/>
            <a:rect l="0" t="0" r="0" b="0"/>
            <a:pathLst>
              <a:path w="229982" h="530973">
                <a:moveTo>
                  <a:pt x="142393" y="31585"/>
                </a:moveTo>
                <a:lnTo>
                  <a:pt x="83776" y="31585"/>
                </a:lnTo>
                <a:lnTo>
                  <a:pt x="63309" y="37824"/>
                </a:lnTo>
                <a:lnTo>
                  <a:pt x="31105" y="60894"/>
                </a:lnTo>
                <a:lnTo>
                  <a:pt x="19622" y="80486"/>
                </a:lnTo>
                <a:lnTo>
                  <a:pt x="12959" y="103622"/>
                </a:lnTo>
                <a:lnTo>
                  <a:pt x="13897" y="125603"/>
                </a:lnTo>
                <a:lnTo>
                  <a:pt x="26591" y="157708"/>
                </a:lnTo>
                <a:lnTo>
                  <a:pt x="79645" y="220891"/>
                </a:lnTo>
                <a:lnTo>
                  <a:pt x="131810" y="274801"/>
                </a:lnTo>
                <a:lnTo>
                  <a:pt x="177175" y="329769"/>
                </a:lnTo>
                <a:lnTo>
                  <a:pt x="218405" y="389852"/>
                </a:lnTo>
                <a:lnTo>
                  <a:pt x="228039" y="410743"/>
                </a:lnTo>
                <a:lnTo>
                  <a:pt x="229981" y="431727"/>
                </a:lnTo>
                <a:lnTo>
                  <a:pt x="225775" y="451582"/>
                </a:lnTo>
                <a:lnTo>
                  <a:pt x="204010" y="483392"/>
                </a:lnTo>
                <a:lnTo>
                  <a:pt x="189666" y="496770"/>
                </a:lnTo>
                <a:lnTo>
                  <a:pt x="131393" y="522469"/>
                </a:lnTo>
                <a:lnTo>
                  <a:pt x="100139" y="530972"/>
                </a:lnTo>
                <a:lnTo>
                  <a:pt x="79160" y="529226"/>
                </a:lnTo>
                <a:lnTo>
                  <a:pt x="61257" y="521430"/>
                </a:lnTo>
                <a:lnTo>
                  <a:pt x="30700" y="497362"/>
                </a:lnTo>
                <a:lnTo>
                  <a:pt x="14802" y="471410"/>
                </a:lnTo>
                <a:lnTo>
                  <a:pt x="3625" y="409374"/>
                </a:lnTo>
                <a:lnTo>
                  <a:pt x="0" y="380816"/>
                </a:lnTo>
                <a:lnTo>
                  <a:pt x="3366" y="331853"/>
                </a:lnTo>
                <a:lnTo>
                  <a:pt x="7223" y="280301"/>
                </a:lnTo>
                <a:lnTo>
                  <a:pt x="20974" y="227981"/>
                </a:lnTo>
                <a:lnTo>
                  <a:pt x="34148" y="176604"/>
                </a:lnTo>
                <a:lnTo>
                  <a:pt x="58967" y="116730"/>
                </a:lnTo>
                <a:lnTo>
                  <a:pt x="92196" y="54149"/>
                </a:lnTo>
                <a:lnTo>
                  <a:pt x="110808" y="0"/>
                </a:lnTo>
              </a:path>
            </a:pathLst>
          </a:custGeom>
          <a:ln w="38100" cap="flat" cmpd="sng" algn="ctr">
            <a:solidFill>
              <a:srgbClr val="FFC0C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3369119" y="4779938"/>
            <a:ext cx="1684561" cy="819189"/>
            <a:chOff x="3369119" y="4779938"/>
            <a:chExt cx="1684561" cy="819189"/>
          </a:xfrm>
        </p:grpSpPr>
        <p:sp>
          <p:nvSpPr>
            <p:cNvPr id="67" name="Freeform 66"/>
            <p:cNvSpPr/>
            <p:nvPr/>
          </p:nvSpPr>
          <p:spPr>
            <a:xfrm>
              <a:off x="3906072" y="4800994"/>
              <a:ext cx="326384" cy="21059"/>
            </a:xfrm>
            <a:custGeom>
              <a:avLst/>
              <a:gdLst/>
              <a:ahLst/>
              <a:cxnLst/>
              <a:rect l="0" t="0" r="0" b="0"/>
              <a:pathLst>
                <a:path w="326384" h="21059">
                  <a:moveTo>
                    <a:pt x="0" y="0"/>
                  </a:moveTo>
                  <a:lnTo>
                    <a:pt x="58617" y="9065"/>
                  </a:lnTo>
                  <a:lnTo>
                    <a:pt x="104585" y="10095"/>
                  </a:lnTo>
                  <a:lnTo>
                    <a:pt x="160840" y="10401"/>
                  </a:lnTo>
                  <a:lnTo>
                    <a:pt x="221962" y="16080"/>
                  </a:lnTo>
                  <a:lnTo>
                    <a:pt x="273347" y="19583"/>
                  </a:lnTo>
                  <a:lnTo>
                    <a:pt x="326383" y="2105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863958" y="4779938"/>
              <a:ext cx="401937" cy="480417"/>
            </a:xfrm>
            <a:custGeom>
              <a:avLst/>
              <a:gdLst/>
              <a:ahLst/>
              <a:cxnLst/>
              <a:rect l="0" t="0" r="0" b="0"/>
              <a:pathLst>
                <a:path w="401937" h="480417">
                  <a:moveTo>
                    <a:pt x="63171" y="0"/>
                  </a:moveTo>
                  <a:lnTo>
                    <a:pt x="45213" y="56214"/>
                  </a:lnTo>
                  <a:lnTo>
                    <a:pt x="28385" y="117905"/>
                  </a:lnTo>
                  <a:lnTo>
                    <a:pt x="14056" y="180827"/>
                  </a:lnTo>
                  <a:lnTo>
                    <a:pt x="11574" y="224113"/>
                  </a:lnTo>
                  <a:lnTo>
                    <a:pt x="17232" y="246225"/>
                  </a:lnTo>
                  <a:lnTo>
                    <a:pt x="22017" y="255397"/>
                  </a:lnTo>
                  <a:lnTo>
                    <a:pt x="28716" y="260341"/>
                  </a:lnTo>
                  <a:lnTo>
                    <a:pt x="36691" y="262468"/>
                  </a:lnTo>
                  <a:lnTo>
                    <a:pt x="45518" y="262716"/>
                  </a:lnTo>
                  <a:lnTo>
                    <a:pt x="94476" y="247473"/>
                  </a:lnTo>
                  <a:lnTo>
                    <a:pt x="142377" y="234502"/>
                  </a:lnTo>
                  <a:lnTo>
                    <a:pt x="194784" y="219870"/>
                  </a:lnTo>
                  <a:lnTo>
                    <a:pt x="253076" y="221384"/>
                  </a:lnTo>
                  <a:lnTo>
                    <a:pt x="304403" y="230411"/>
                  </a:lnTo>
                  <a:lnTo>
                    <a:pt x="363668" y="266056"/>
                  </a:lnTo>
                  <a:lnTo>
                    <a:pt x="381169" y="288653"/>
                  </a:lnTo>
                  <a:lnTo>
                    <a:pt x="401936" y="341287"/>
                  </a:lnTo>
                  <a:lnTo>
                    <a:pt x="400517" y="368882"/>
                  </a:lnTo>
                  <a:lnTo>
                    <a:pt x="396863" y="382791"/>
                  </a:lnTo>
                  <a:lnTo>
                    <a:pt x="380324" y="407605"/>
                  </a:lnTo>
                  <a:lnTo>
                    <a:pt x="344706" y="438186"/>
                  </a:lnTo>
                  <a:lnTo>
                    <a:pt x="296338" y="463891"/>
                  </a:lnTo>
                  <a:lnTo>
                    <a:pt x="236177" y="479064"/>
                  </a:lnTo>
                  <a:lnTo>
                    <a:pt x="186442" y="480416"/>
                  </a:lnTo>
                  <a:lnTo>
                    <a:pt x="142719" y="467039"/>
                  </a:lnTo>
                  <a:lnTo>
                    <a:pt x="84999" y="434751"/>
                  </a:lnTo>
                  <a:lnTo>
                    <a:pt x="26714" y="393026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331160" y="4840090"/>
              <a:ext cx="196094" cy="445809"/>
            </a:xfrm>
            <a:custGeom>
              <a:avLst/>
              <a:gdLst/>
              <a:ahLst/>
              <a:cxnLst/>
              <a:rect l="0" t="0" r="0" b="0"/>
              <a:pathLst>
                <a:path w="196094" h="445809">
                  <a:moveTo>
                    <a:pt x="175037" y="13547"/>
                  </a:moveTo>
                  <a:lnTo>
                    <a:pt x="158269" y="2369"/>
                  </a:lnTo>
                  <a:lnTo>
                    <a:pt x="140678" y="0"/>
                  </a:lnTo>
                  <a:lnTo>
                    <a:pt x="95200" y="8012"/>
                  </a:lnTo>
                  <a:lnTo>
                    <a:pt x="60524" y="28675"/>
                  </a:lnTo>
                  <a:lnTo>
                    <a:pt x="44983" y="47177"/>
                  </a:lnTo>
                  <a:lnTo>
                    <a:pt x="9374" y="106389"/>
                  </a:lnTo>
                  <a:lnTo>
                    <a:pt x="0" y="156089"/>
                  </a:lnTo>
                  <a:lnTo>
                    <a:pt x="341" y="215269"/>
                  </a:lnTo>
                  <a:lnTo>
                    <a:pt x="10971" y="274138"/>
                  </a:lnTo>
                  <a:lnTo>
                    <a:pt x="28938" y="325506"/>
                  </a:lnTo>
                  <a:lnTo>
                    <a:pt x="61560" y="384784"/>
                  </a:lnTo>
                  <a:lnTo>
                    <a:pt x="101798" y="424743"/>
                  </a:lnTo>
                  <a:lnTo>
                    <a:pt x="122599" y="440406"/>
                  </a:lnTo>
                  <a:lnTo>
                    <a:pt x="146662" y="445808"/>
                  </a:lnTo>
                  <a:lnTo>
                    <a:pt x="196093" y="445216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348269" y="5232663"/>
              <a:ext cx="58233" cy="10529"/>
            </a:xfrm>
            <a:custGeom>
              <a:avLst/>
              <a:gdLst/>
              <a:ahLst/>
              <a:cxnLst/>
              <a:rect l="0" t="0" r="0" b="0"/>
              <a:pathLst>
                <a:path w="58233" h="10529">
                  <a:moveTo>
                    <a:pt x="52642" y="0"/>
                  </a:moveTo>
                  <a:lnTo>
                    <a:pt x="58232" y="0"/>
                  </a:lnTo>
                  <a:lnTo>
                    <a:pt x="30913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299845" y="5033350"/>
              <a:ext cx="318805" cy="198714"/>
            </a:xfrm>
            <a:custGeom>
              <a:avLst/>
              <a:gdLst/>
              <a:ahLst/>
              <a:cxnLst/>
              <a:rect l="0" t="0" r="0" b="0"/>
              <a:pathLst>
                <a:path w="318805" h="198714">
                  <a:moveTo>
                    <a:pt x="69481" y="167727"/>
                  </a:moveTo>
                  <a:lnTo>
                    <a:pt x="123356" y="185686"/>
                  </a:lnTo>
                  <a:lnTo>
                    <a:pt x="167601" y="196274"/>
                  </a:lnTo>
                  <a:lnTo>
                    <a:pt x="221054" y="198713"/>
                  </a:lnTo>
                  <a:lnTo>
                    <a:pt x="257111" y="193546"/>
                  </a:lnTo>
                  <a:lnTo>
                    <a:pt x="290022" y="179017"/>
                  </a:lnTo>
                  <a:lnTo>
                    <a:pt x="305149" y="160267"/>
                  </a:lnTo>
                  <a:lnTo>
                    <a:pt x="314603" y="136335"/>
                  </a:lnTo>
                  <a:lnTo>
                    <a:pt x="318804" y="110102"/>
                  </a:lnTo>
                  <a:lnTo>
                    <a:pt x="314432" y="85964"/>
                  </a:lnTo>
                  <a:lnTo>
                    <a:pt x="303520" y="63538"/>
                  </a:lnTo>
                  <a:lnTo>
                    <a:pt x="286972" y="41872"/>
                  </a:lnTo>
                  <a:lnTo>
                    <a:pt x="264800" y="26784"/>
                  </a:lnTo>
                  <a:lnTo>
                    <a:pt x="212438" y="7566"/>
                  </a:lnTo>
                  <a:lnTo>
                    <a:pt x="165391" y="1729"/>
                  </a:lnTo>
                  <a:lnTo>
                    <a:pt x="114406" y="0"/>
                  </a:lnTo>
                  <a:lnTo>
                    <a:pt x="67844" y="10666"/>
                  </a:lnTo>
                  <a:lnTo>
                    <a:pt x="35591" y="28644"/>
                  </a:lnTo>
                  <a:lnTo>
                    <a:pt x="11216" y="48789"/>
                  </a:lnTo>
                  <a:lnTo>
                    <a:pt x="2641" y="68852"/>
                  </a:lnTo>
                  <a:lnTo>
                    <a:pt x="0" y="92197"/>
                  </a:lnTo>
                  <a:lnTo>
                    <a:pt x="2726" y="114271"/>
                  </a:lnTo>
                  <a:lnTo>
                    <a:pt x="10956" y="132661"/>
                  </a:lnTo>
                  <a:lnTo>
                    <a:pt x="27367" y="157199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369119" y="5285370"/>
              <a:ext cx="1684561" cy="221035"/>
            </a:xfrm>
            <a:custGeom>
              <a:avLst/>
              <a:gdLst/>
              <a:ahLst/>
              <a:cxnLst/>
              <a:rect l="0" t="0" r="0" b="0"/>
              <a:pathLst>
                <a:path w="1684561" h="221035">
                  <a:moveTo>
                    <a:pt x="0" y="94692"/>
                  </a:moveTo>
                  <a:lnTo>
                    <a:pt x="48931" y="80119"/>
                  </a:lnTo>
                  <a:lnTo>
                    <a:pt x="102472" y="60878"/>
                  </a:lnTo>
                  <a:lnTo>
                    <a:pt x="160676" y="45338"/>
                  </a:lnTo>
                  <a:lnTo>
                    <a:pt x="214622" y="37110"/>
                  </a:lnTo>
                  <a:lnTo>
                    <a:pt x="271508" y="24219"/>
                  </a:lnTo>
                  <a:lnTo>
                    <a:pt x="334738" y="13528"/>
                  </a:lnTo>
                  <a:lnTo>
                    <a:pt x="384621" y="8252"/>
                  </a:lnTo>
                  <a:lnTo>
                    <a:pt x="440735" y="2400"/>
                  </a:lnTo>
                  <a:lnTo>
                    <a:pt x="497526" y="665"/>
                  </a:lnTo>
                  <a:lnTo>
                    <a:pt x="558806" y="152"/>
                  </a:lnTo>
                  <a:lnTo>
                    <a:pt x="621417" y="0"/>
                  </a:lnTo>
                  <a:lnTo>
                    <a:pt x="664570" y="1134"/>
                  </a:lnTo>
                  <a:lnTo>
                    <a:pt x="711045" y="5537"/>
                  </a:lnTo>
                  <a:lnTo>
                    <a:pt x="755877" y="8274"/>
                  </a:lnTo>
                  <a:lnTo>
                    <a:pt x="799199" y="10660"/>
                  </a:lnTo>
                  <a:lnTo>
                    <a:pt x="841850" y="15621"/>
                  </a:lnTo>
                  <a:lnTo>
                    <a:pt x="887323" y="21724"/>
                  </a:lnTo>
                  <a:lnTo>
                    <a:pt x="933659" y="27167"/>
                  </a:lnTo>
                  <a:lnTo>
                    <a:pt x="977649" y="29586"/>
                  </a:lnTo>
                  <a:lnTo>
                    <a:pt x="1020597" y="36900"/>
                  </a:lnTo>
                  <a:lnTo>
                    <a:pt x="1063081" y="46780"/>
                  </a:lnTo>
                  <a:lnTo>
                    <a:pt x="1126461" y="58919"/>
                  </a:lnTo>
                  <a:lnTo>
                    <a:pt x="1189694" y="71094"/>
                  </a:lnTo>
                  <a:lnTo>
                    <a:pt x="1251714" y="87830"/>
                  </a:lnTo>
                  <a:lnTo>
                    <a:pt x="1308824" y="100717"/>
                  </a:lnTo>
                  <a:lnTo>
                    <a:pt x="1367340" y="113115"/>
                  </a:lnTo>
                  <a:lnTo>
                    <a:pt x="1416523" y="129916"/>
                  </a:lnTo>
                  <a:lnTo>
                    <a:pt x="1466451" y="142823"/>
                  </a:lnTo>
                  <a:lnTo>
                    <a:pt x="1522717" y="157665"/>
                  </a:lnTo>
                  <a:lnTo>
                    <a:pt x="1579929" y="176554"/>
                  </a:lnTo>
                  <a:lnTo>
                    <a:pt x="1632740" y="194657"/>
                  </a:lnTo>
                  <a:lnTo>
                    <a:pt x="1656849" y="199952"/>
                  </a:lnTo>
                  <a:lnTo>
                    <a:pt x="1684560" y="221034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537575" y="5116850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0" y="10528"/>
                  </a:moveTo>
                  <a:lnTo>
                    <a:pt x="37478" y="2195"/>
                  </a:lnTo>
                  <a:lnTo>
                    <a:pt x="88901" y="433"/>
                  </a:lnTo>
                  <a:lnTo>
                    <a:pt x="148722" y="57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15321" y="5396993"/>
              <a:ext cx="327747" cy="202134"/>
            </a:xfrm>
            <a:custGeom>
              <a:avLst/>
              <a:gdLst/>
              <a:ahLst/>
              <a:cxnLst/>
              <a:rect l="0" t="0" r="0" b="0"/>
              <a:pathLst>
                <a:path w="327747" h="202134">
                  <a:moveTo>
                    <a:pt x="54005" y="14654"/>
                  </a:moveTo>
                  <a:lnTo>
                    <a:pt x="112622" y="0"/>
                  </a:lnTo>
                  <a:lnTo>
                    <a:pt x="153001" y="1084"/>
                  </a:lnTo>
                  <a:lnTo>
                    <a:pt x="214224" y="18298"/>
                  </a:lnTo>
                  <a:lnTo>
                    <a:pt x="262948" y="43450"/>
                  </a:lnTo>
                  <a:lnTo>
                    <a:pt x="290089" y="69589"/>
                  </a:lnTo>
                  <a:lnTo>
                    <a:pt x="307360" y="105151"/>
                  </a:lnTo>
                  <a:lnTo>
                    <a:pt x="308306" y="117099"/>
                  </a:lnTo>
                  <a:lnTo>
                    <a:pt x="303118" y="139734"/>
                  </a:lnTo>
                  <a:lnTo>
                    <a:pt x="287044" y="166619"/>
                  </a:lnTo>
                  <a:lnTo>
                    <a:pt x="256285" y="189402"/>
                  </a:lnTo>
                  <a:lnTo>
                    <a:pt x="217535" y="199793"/>
                  </a:lnTo>
                  <a:lnTo>
                    <a:pt x="161350" y="202133"/>
                  </a:lnTo>
                  <a:lnTo>
                    <a:pt x="114537" y="194336"/>
                  </a:lnTo>
                  <a:lnTo>
                    <a:pt x="62972" y="171333"/>
                  </a:lnTo>
                  <a:lnTo>
                    <a:pt x="19252" y="144259"/>
                  </a:lnTo>
                  <a:lnTo>
                    <a:pt x="6194" y="127239"/>
                  </a:lnTo>
                  <a:lnTo>
                    <a:pt x="1074" y="117787"/>
                  </a:lnTo>
                  <a:lnTo>
                    <a:pt x="0" y="109146"/>
                  </a:lnTo>
                  <a:lnTo>
                    <a:pt x="5047" y="93305"/>
                  </a:lnTo>
                  <a:lnTo>
                    <a:pt x="18208" y="81586"/>
                  </a:lnTo>
                  <a:lnTo>
                    <a:pt x="26631" y="76823"/>
                  </a:lnTo>
                  <a:lnTo>
                    <a:pt x="45348" y="74650"/>
                  </a:lnTo>
                  <a:lnTo>
                    <a:pt x="97536" y="85813"/>
                  </a:lnTo>
                  <a:lnTo>
                    <a:pt x="146615" y="102193"/>
                  </a:lnTo>
                  <a:lnTo>
                    <a:pt x="202291" y="134413"/>
                  </a:lnTo>
                  <a:lnTo>
                    <a:pt x="257485" y="169130"/>
                  </a:lnTo>
                  <a:lnTo>
                    <a:pt x="286651" y="184557"/>
                  </a:lnTo>
                  <a:lnTo>
                    <a:pt x="327746" y="193639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685181" y="2253098"/>
            <a:ext cx="242859" cy="3442820"/>
            <a:chOff x="4685181" y="2253098"/>
            <a:chExt cx="242859" cy="3442820"/>
          </a:xfrm>
        </p:grpSpPr>
        <p:sp>
          <p:nvSpPr>
            <p:cNvPr id="76" name="Freeform 75"/>
            <p:cNvSpPr/>
            <p:nvPr/>
          </p:nvSpPr>
          <p:spPr>
            <a:xfrm>
              <a:off x="4737823" y="2253098"/>
              <a:ext cx="136679" cy="2632126"/>
            </a:xfrm>
            <a:custGeom>
              <a:avLst/>
              <a:gdLst/>
              <a:ahLst/>
              <a:cxnLst/>
              <a:rect l="0" t="0" r="0" b="0"/>
              <a:pathLst>
                <a:path w="136679" h="2632126">
                  <a:moveTo>
                    <a:pt x="126342" y="0"/>
                  </a:moveTo>
                  <a:lnTo>
                    <a:pt x="131932" y="58617"/>
                  </a:lnTo>
                  <a:lnTo>
                    <a:pt x="135895" y="112791"/>
                  </a:lnTo>
                  <a:lnTo>
                    <a:pt x="136678" y="174791"/>
                  </a:lnTo>
                  <a:lnTo>
                    <a:pt x="133694" y="233504"/>
                  </a:lnTo>
                  <a:lnTo>
                    <a:pt x="128521" y="295354"/>
                  </a:lnTo>
                  <a:lnTo>
                    <a:pt x="126988" y="351895"/>
                  </a:lnTo>
                  <a:lnTo>
                    <a:pt x="126470" y="412921"/>
                  </a:lnTo>
                  <a:lnTo>
                    <a:pt x="118026" y="475820"/>
                  </a:lnTo>
                  <a:lnTo>
                    <a:pt x="116251" y="530337"/>
                  </a:lnTo>
                  <a:lnTo>
                    <a:pt x="115900" y="586166"/>
                  </a:lnTo>
                  <a:lnTo>
                    <a:pt x="112711" y="642254"/>
                  </a:lnTo>
                  <a:lnTo>
                    <a:pt x="106752" y="698393"/>
                  </a:lnTo>
                  <a:lnTo>
                    <a:pt x="105575" y="754543"/>
                  </a:lnTo>
                  <a:lnTo>
                    <a:pt x="105343" y="813814"/>
                  </a:lnTo>
                  <a:lnTo>
                    <a:pt x="105297" y="875911"/>
                  </a:lnTo>
                  <a:lnTo>
                    <a:pt x="105288" y="934408"/>
                  </a:lnTo>
                  <a:lnTo>
                    <a:pt x="105286" y="982791"/>
                  </a:lnTo>
                  <a:lnTo>
                    <a:pt x="105286" y="1044773"/>
                  </a:lnTo>
                  <a:lnTo>
                    <a:pt x="105286" y="1095691"/>
                  </a:lnTo>
                  <a:lnTo>
                    <a:pt x="102166" y="1147821"/>
                  </a:lnTo>
                  <a:lnTo>
                    <a:pt x="96952" y="1200312"/>
                  </a:lnTo>
                  <a:lnTo>
                    <a:pt x="95407" y="1252910"/>
                  </a:lnTo>
                  <a:lnTo>
                    <a:pt x="94950" y="1305539"/>
                  </a:lnTo>
                  <a:lnTo>
                    <a:pt x="94814" y="1358178"/>
                  </a:lnTo>
                  <a:lnTo>
                    <a:pt x="94774" y="1410819"/>
                  </a:lnTo>
                  <a:lnTo>
                    <a:pt x="94762" y="1463461"/>
                  </a:lnTo>
                  <a:lnTo>
                    <a:pt x="94758" y="1516104"/>
                  </a:lnTo>
                  <a:lnTo>
                    <a:pt x="91638" y="1568746"/>
                  </a:lnTo>
                  <a:lnTo>
                    <a:pt x="86424" y="1621389"/>
                  </a:lnTo>
                  <a:lnTo>
                    <a:pt x="84879" y="1670912"/>
                  </a:lnTo>
                  <a:lnTo>
                    <a:pt x="84421" y="1718340"/>
                  </a:lnTo>
                  <a:lnTo>
                    <a:pt x="84267" y="1781180"/>
                  </a:lnTo>
                  <a:lnTo>
                    <a:pt x="84240" y="1830041"/>
                  </a:lnTo>
                  <a:lnTo>
                    <a:pt x="83061" y="1891718"/>
                  </a:lnTo>
                  <a:lnTo>
                    <a:pt x="76993" y="1940652"/>
                  </a:lnTo>
                  <a:lnTo>
                    <a:pt x="74351" y="1999701"/>
                  </a:lnTo>
                  <a:lnTo>
                    <a:pt x="68239" y="2056426"/>
                  </a:lnTo>
                  <a:lnTo>
                    <a:pt x="64173" y="2115031"/>
                  </a:lnTo>
                  <a:lnTo>
                    <a:pt x="62298" y="2168126"/>
                  </a:lnTo>
                  <a:lnTo>
                    <a:pt x="54897" y="2228645"/>
                  </a:lnTo>
                  <a:lnTo>
                    <a:pt x="50191" y="2286797"/>
                  </a:lnTo>
                  <a:lnTo>
                    <a:pt x="44507" y="2342242"/>
                  </a:lnTo>
                  <a:lnTo>
                    <a:pt x="36998" y="2402898"/>
                  </a:lnTo>
                  <a:lnTo>
                    <a:pt x="24249" y="2461110"/>
                  </a:lnTo>
                  <a:lnTo>
                    <a:pt x="15114" y="2510613"/>
                  </a:lnTo>
                  <a:lnTo>
                    <a:pt x="8315" y="2573504"/>
                  </a:lnTo>
                  <a:lnTo>
                    <a:pt x="0" y="2632125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727295" y="4958922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0" y="0"/>
                  </a:moveTo>
                  <a:lnTo>
                    <a:pt x="7236" y="27556"/>
                  </a:lnTo>
                  <a:lnTo>
                    <a:pt x="9878" y="83779"/>
                  </a:lnTo>
                  <a:lnTo>
                    <a:pt x="10400" y="145880"/>
                  </a:lnTo>
                  <a:lnTo>
                    <a:pt x="27178" y="199625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695709" y="5158963"/>
              <a:ext cx="232331" cy="242157"/>
            </a:xfrm>
            <a:custGeom>
              <a:avLst/>
              <a:gdLst/>
              <a:ahLst/>
              <a:cxnLst/>
              <a:rect l="0" t="0" r="0" b="0"/>
              <a:pathLst>
                <a:path w="232331" h="242157">
                  <a:moveTo>
                    <a:pt x="0" y="0"/>
                  </a:moveTo>
                  <a:lnTo>
                    <a:pt x="54145" y="0"/>
                  </a:lnTo>
                  <a:lnTo>
                    <a:pt x="109092" y="5589"/>
                  </a:lnTo>
                  <a:lnTo>
                    <a:pt x="167571" y="21332"/>
                  </a:lnTo>
                  <a:lnTo>
                    <a:pt x="210396" y="35150"/>
                  </a:lnTo>
                  <a:lnTo>
                    <a:pt x="225311" y="48378"/>
                  </a:lnTo>
                  <a:lnTo>
                    <a:pt x="230926" y="56819"/>
                  </a:lnTo>
                  <a:lnTo>
                    <a:pt x="232330" y="65955"/>
                  </a:lnTo>
                  <a:lnTo>
                    <a:pt x="227650" y="85466"/>
                  </a:lnTo>
                  <a:lnTo>
                    <a:pt x="211861" y="110591"/>
                  </a:lnTo>
                  <a:lnTo>
                    <a:pt x="154094" y="161337"/>
                  </a:lnTo>
                  <a:lnTo>
                    <a:pt x="92337" y="210565"/>
                  </a:lnTo>
                  <a:lnTo>
                    <a:pt x="42114" y="242156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685181" y="5158963"/>
              <a:ext cx="84229" cy="242157"/>
            </a:xfrm>
            <a:custGeom>
              <a:avLst/>
              <a:gdLst/>
              <a:ahLst/>
              <a:cxnLst/>
              <a:rect l="0" t="0" r="0" b="0"/>
              <a:pathLst>
                <a:path w="84229" h="242157">
                  <a:moveTo>
                    <a:pt x="0" y="0"/>
                  </a:moveTo>
                  <a:lnTo>
                    <a:pt x="17959" y="55045"/>
                  </a:lnTo>
                  <a:lnTo>
                    <a:pt x="40739" y="114513"/>
                  </a:lnTo>
                  <a:lnTo>
                    <a:pt x="62528" y="176618"/>
                  </a:lnTo>
                  <a:lnTo>
                    <a:pt x="81052" y="232590"/>
                  </a:lnTo>
                  <a:lnTo>
                    <a:pt x="84228" y="242156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737823" y="5506404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10529" y="48930"/>
                  </a:lnTo>
                  <a:lnTo>
                    <a:pt x="4940" y="108061"/>
                  </a:lnTo>
                  <a:lnTo>
                    <a:pt x="651" y="16952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Freeform 81"/>
          <p:cNvSpPr/>
          <p:nvPr/>
        </p:nvSpPr>
        <p:spPr>
          <a:xfrm>
            <a:off x="4737823" y="760809"/>
            <a:ext cx="439434" cy="534197"/>
          </a:xfrm>
          <a:custGeom>
            <a:avLst/>
            <a:gdLst/>
            <a:ahLst/>
            <a:cxnLst/>
            <a:rect l="0" t="0" r="0" b="0"/>
            <a:pathLst>
              <a:path w="439434" h="534197">
                <a:moveTo>
                  <a:pt x="0" y="91999"/>
                </a:moveTo>
                <a:lnTo>
                  <a:pt x="58736" y="29538"/>
                </a:lnTo>
                <a:lnTo>
                  <a:pt x="120588" y="5279"/>
                </a:lnTo>
                <a:lnTo>
                  <a:pt x="174555" y="0"/>
                </a:lnTo>
                <a:lnTo>
                  <a:pt x="209258" y="7288"/>
                </a:lnTo>
                <a:lnTo>
                  <a:pt x="263040" y="36708"/>
                </a:lnTo>
                <a:lnTo>
                  <a:pt x="289158" y="68337"/>
                </a:lnTo>
                <a:lnTo>
                  <a:pt x="298140" y="93961"/>
                </a:lnTo>
                <a:lnTo>
                  <a:pt x="300963" y="119777"/>
                </a:lnTo>
                <a:lnTo>
                  <a:pt x="298318" y="142949"/>
                </a:lnTo>
                <a:lnTo>
                  <a:pt x="284663" y="175725"/>
                </a:lnTo>
                <a:lnTo>
                  <a:pt x="236327" y="224700"/>
                </a:lnTo>
                <a:lnTo>
                  <a:pt x="237100" y="230769"/>
                </a:lnTo>
                <a:lnTo>
                  <a:pt x="243465" y="235985"/>
                </a:lnTo>
                <a:lnTo>
                  <a:pt x="303377" y="257666"/>
                </a:lnTo>
                <a:lnTo>
                  <a:pt x="343223" y="276916"/>
                </a:lnTo>
                <a:lnTo>
                  <a:pt x="385602" y="314269"/>
                </a:lnTo>
                <a:lnTo>
                  <a:pt x="428203" y="368038"/>
                </a:lnTo>
                <a:lnTo>
                  <a:pt x="435978" y="390158"/>
                </a:lnTo>
                <a:lnTo>
                  <a:pt x="439433" y="419486"/>
                </a:lnTo>
                <a:lnTo>
                  <a:pt x="434730" y="442659"/>
                </a:lnTo>
                <a:lnTo>
                  <a:pt x="418928" y="468859"/>
                </a:lnTo>
                <a:lnTo>
                  <a:pt x="392627" y="498673"/>
                </a:lnTo>
                <a:lnTo>
                  <a:pt x="366289" y="514442"/>
                </a:lnTo>
                <a:lnTo>
                  <a:pt x="317542" y="521845"/>
                </a:lnTo>
                <a:lnTo>
                  <a:pt x="262853" y="523307"/>
                </a:lnTo>
                <a:lnTo>
                  <a:pt x="206990" y="529185"/>
                </a:lnTo>
                <a:lnTo>
                  <a:pt x="168456" y="534196"/>
                </a:lnTo>
              </a:path>
            </a:pathLst>
          </a:custGeom>
          <a:ln w="38100" cap="flat" cmpd="sng" algn="ctr">
            <a:solidFill>
              <a:srgbClr val="FFC0C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9" name="Group 88"/>
          <p:cNvGrpSpPr/>
          <p:nvPr/>
        </p:nvGrpSpPr>
        <p:grpSpPr>
          <a:xfrm>
            <a:off x="4053471" y="5671597"/>
            <a:ext cx="894924" cy="672355"/>
            <a:chOff x="4053471" y="5671597"/>
            <a:chExt cx="894924" cy="672355"/>
          </a:xfrm>
        </p:grpSpPr>
        <p:sp>
          <p:nvSpPr>
            <p:cNvPr id="83" name="Freeform 82"/>
            <p:cNvSpPr/>
            <p:nvPr/>
          </p:nvSpPr>
          <p:spPr>
            <a:xfrm>
              <a:off x="4316684" y="5671597"/>
              <a:ext cx="154653" cy="161191"/>
            </a:xfrm>
            <a:custGeom>
              <a:avLst/>
              <a:gdLst/>
              <a:ahLst/>
              <a:cxnLst/>
              <a:rect l="0" t="0" r="0" b="0"/>
              <a:pathLst>
                <a:path w="154653" h="161191">
                  <a:moveTo>
                    <a:pt x="42114" y="34848"/>
                  </a:moveTo>
                  <a:lnTo>
                    <a:pt x="47703" y="18081"/>
                  </a:lnTo>
                  <a:lnTo>
                    <a:pt x="59806" y="6729"/>
                  </a:lnTo>
                  <a:lnTo>
                    <a:pt x="67946" y="2064"/>
                  </a:lnTo>
                  <a:lnTo>
                    <a:pt x="86350" y="0"/>
                  </a:lnTo>
                  <a:lnTo>
                    <a:pt x="126761" y="8207"/>
                  </a:lnTo>
                  <a:lnTo>
                    <a:pt x="134810" y="14748"/>
                  </a:lnTo>
                  <a:lnTo>
                    <a:pt x="146873" y="34494"/>
                  </a:lnTo>
                  <a:lnTo>
                    <a:pt x="154652" y="71918"/>
                  </a:lnTo>
                  <a:lnTo>
                    <a:pt x="150232" y="95777"/>
                  </a:lnTo>
                  <a:lnTo>
                    <a:pt x="139299" y="116910"/>
                  </a:lnTo>
                  <a:lnTo>
                    <a:pt x="122742" y="134101"/>
                  </a:lnTo>
                  <a:lnTo>
                    <a:pt x="93690" y="151344"/>
                  </a:lnTo>
                  <a:lnTo>
                    <a:pt x="39130" y="159245"/>
                  </a:lnTo>
                  <a:lnTo>
                    <a:pt x="0" y="16119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327212" y="5790673"/>
              <a:ext cx="136871" cy="105286"/>
            </a:xfrm>
            <a:custGeom>
              <a:avLst/>
              <a:gdLst/>
              <a:ahLst/>
              <a:cxnLst/>
              <a:rect l="0" t="0" r="0" b="0"/>
              <a:pathLst>
                <a:path w="136871" h="105286">
                  <a:moveTo>
                    <a:pt x="0" y="0"/>
                  </a:moveTo>
                  <a:lnTo>
                    <a:pt x="43963" y="20244"/>
                  </a:lnTo>
                  <a:lnTo>
                    <a:pt x="99858" y="59898"/>
                  </a:lnTo>
                  <a:lnTo>
                    <a:pt x="127133" y="86615"/>
                  </a:lnTo>
                  <a:lnTo>
                    <a:pt x="136870" y="105285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664124" y="5748559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10529" y="0"/>
                  </a:moveTo>
                  <a:lnTo>
                    <a:pt x="3293" y="27557"/>
                  </a:lnTo>
                  <a:lnTo>
                    <a:pt x="650" y="83779"/>
                  </a:lnTo>
                  <a:lnTo>
                    <a:pt x="193" y="12309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053471" y="5948600"/>
              <a:ext cx="894924" cy="157929"/>
            </a:xfrm>
            <a:custGeom>
              <a:avLst/>
              <a:gdLst/>
              <a:ahLst/>
              <a:cxnLst/>
              <a:rect l="0" t="0" r="0" b="0"/>
              <a:pathLst>
                <a:path w="894924" h="157929">
                  <a:moveTo>
                    <a:pt x="0" y="1"/>
                  </a:moveTo>
                  <a:lnTo>
                    <a:pt x="49263" y="0"/>
                  </a:lnTo>
                  <a:lnTo>
                    <a:pt x="110293" y="3120"/>
                  </a:lnTo>
                  <a:lnTo>
                    <a:pt x="173605" y="9066"/>
                  </a:lnTo>
                  <a:lnTo>
                    <a:pt x="229654" y="18645"/>
                  </a:lnTo>
                  <a:lnTo>
                    <a:pt x="274197" y="28402"/>
                  </a:lnTo>
                  <a:lnTo>
                    <a:pt x="334187" y="38701"/>
                  </a:lnTo>
                  <a:lnTo>
                    <a:pt x="383158" y="47992"/>
                  </a:lnTo>
                  <a:lnTo>
                    <a:pt x="441627" y="54844"/>
                  </a:lnTo>
                  <a:lnTo>
                    <a:pt x="498236" y="67116"/>
                  </a:lnTo>
                  <a:lnTo>
                    <a:pt x="560191" y="81167"/>
                  </a:lnTo>
                  <a:lnTo>
                    <a:pt x="614593" y="89213"/>
                  </a:lnTo>
                  <a:lnTo>
                    <a:pt x="669230" y="102068"/>
                  </a:lnTo>
                  <a:lnTo>
                    <a:pt x="725862" y="119362"/>
                  </a:lnTo>
                  <a:lnTo>
                    <a:pt x="774640" y="129863"/>
                  </a:lnTo>
                  <a:lnTo>
                    <a:pt x="827958" y="140384"/>
                  </a:lnTo>
                  <a:lnTo>
                    <a:pt x="883678" y="154809"/>
                  </a:lnTo>
                  <a:lnTo>
                    <a:pt x="894923" y="15792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053471" y="5811730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0" y="0"/>
                  </a:moveTo>
                  <a:lnTo>
                    <a:pt x="58617" y="14655"/>
                  </a:lnTo>
                  <a:lnTo>
                    <a:pt x="108974" y="36881"/>
                  </a:lnTo>
                  <a:lnTo>
                    <a:pt x="126342" y="42114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542402" y="6096000"/>
              <a:ext cx="233548" cy="247952"/>
            </a:xfrm>
            <a:custGeom>
              <a:avLst/>
              <a:gdLst/>
              <a:ahLst/>
              <a:cxnLst/>
              <a:rect l="0" t="0" r="0" b="0"/>
              <a:pathLst>
                <a:path w="233548" h="247952">
                  <a:moveTo>
                    <a:pt x="100665" y="21057"/>
                  </a:moveTo>
                  <a:lnTo>
                    <a:pt x="42048" y="41300"/>
                  </a:lnTo>
                  <a:lnTo>
                    <a:pt x="12847" y="66049"/>
                  </a:lnTo>
                  <a:lnTo>
                    <a:pt x="3143" y="88627"/>
                  </a:lnTo>
                  <a:lnTo>
                    <a:pt x="0" y="115429"/>
                  </a:lnTo>
                  <a:lnTo>
                    <a:pt x="5978" y="159893"/>
                  </a:lnTo>
                  <a:lnTo>
                    <a:pt x="23216" y="190615"/>
                  </a:lnTo>
                  <a:lnTo>
                    <a:pt x="51201" y="220255"/>
                  </a:lnTo>
                  <a:lnTo>
                    <a:pt x="75561" y="236711"/>
                  </a:lnTo>
                  <a:lnTo>
                    <a:pt x="115584" y="247951"/>
                  </a:lnTo>
                  <a:lnTo>
                    <a:pt x="151489" y="245692"/>
                  </a:lnTo>
                  <a:lnTo>
                    <a:pt x="170437" y="237488"/>
                  </a:lnTo>
                  <a:lnTo>
                    <a:pt x="186657" y="224873"/>
                  </a:lnTo>
                  <a:lnTo>
                    <a:pt x="216133" y="185059"/>
                  </a:lnTo>
                  <a:lnTo>
                    <a:pt x="228023" y="158288"/>
                  </a:lnTo>
                  <a:lnTo>
                    <a:pt x="233547" y="112670"/>
                  </a:lnTo>
                  <a:lnTo>
                    <a:pt x="227125" y="75888"/>
                  </a:lnTo>
                  <a:lnTo>
                    <a:pt x="216921" y="53615"/>
                  </a:lnTo>
                  <a:lnTo>
                    <a:pt x="192433" y="26934"/>
                  </a:lnTo>
                  <a:lnTo>
                    <a:pt x="157361" y="9800"/>
                  </a:lnTo>
                  <a:lnTo>
                    <a:pt x="100665" y="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674238" y="1758259"/>
            <a:ext cx="2505784" cy="1042322"/>
          </a:xfrm>
          <a:custGeom>
            <a:avLst/>
            <a:gdLst/>
            <a:ahLst/>
            <a:cxnLst/>
            <a:rect l="0" t="0" r="0" b="0"/>
            <a:pathLst>
              <a:path w="2505784" h="1042322">
                <a:moveTo>
                  <a:pt x="0" y="1042321"/>
                </a:moveTo>
                <a:lnTo>
                  <a:pt x="9575" y="1018275"/>
                </a:lnTo>
                <a:lnTo>
                  <a:pt x="49878" y="957199"/>
                </a:lnTo>
                <a:lnTo>
                  <a:pt x="69826" y="904163"/>
                </a:lnTo>
                <a:lnTo>
                  <a:pt x="87690" y="843727"/>
                </a:lnTo>
                <a:lnTo>
                  <a:pt x="100596" y="790876"/>
                </a:lnTo>
                <a:lnTo>
                  <a:pt x="107478" y="731563"/>
                </a:lnTo>
                <a:lnTo>
                  <a:pt x="114167" y="679770"/>
                </a:lnTo>
                <a:lnTo>
                  <a:pt x="123930" y="618844"/>
                </a:lnTo>
                <a:lnTo>
                  <a:pt x="125866" y="558978"/>
                </a:lnTo>
                <a:lnTo>
                  <a:pt x="126248" y="498063"/>
                </a:lnTo>
                <a:lnTo>
                  <a:pt x="126314" y="448091"/>
                </a:lnTo>
                <a:lnTo>
                  <a:pt x="126334" y="396240"/>
                </a:lnTo>
                <a:lnTo>
                  <a:pt x="125170" y="346172"/>
                </a:lnTo>
                <a:lnTo>
                  <a:pt x="118008" y="290388"/>
                </a:lnTo>
                <a:lnTo>
                  <a:pt x="110658" y="229326"/>
                </a:lnTo>
                <a:lnTo>
                  <a:pt x="105176" y="172204"/>
                </a:lnTo>
                <a:lnTo>
                  <a:pt x="97161" y="115860"/>
                </a:lnTo>
                <a:lnTo>
                  <a:pt x="86668" y="54035"/>
                </a:lnTo>
                <a:lnTo>
                  <a:pt x="80243" y="32204"/>
                </a:lnTo>
                <a:lnTo>
                  <a:pt x="81571" y="23809"/>
                </a:lnTo>
                <a:lnTo>
                  <a:pt x="85966" y="17042"/>
                </a:lnTo>
                <a:lnTo>
                  <a:pt x="92406" y="11361"/>
                </a:lnTo>
                <a:lnTo>
                  <a:pt x="101378" y="8744"/>
                </a:lnTo>
                <a:lnTo>
                  <a:pt x="162771" y="10062"/>
                </a:lnTo>
                <a:lnTo>
                  <a:pt x="226258" y="17672"/>
                </a:lnTo>
                <a:lnTo>
                  <a:pt x="276569" y="21224"/>
                </a:lnTo>
                <a:lnTo>
                  <a:pt x="323972" y="27995"/>
                </a:lnTo>
                <a:lnTo>
                  <a:pt x="379091" y="30521"/>
                </a:lnTo>
                <a:lnTo>
                  <a:pt x="440823" y="31375"/>
                </a:lnTo>
                <a:lnTo>
                  <a:pt x="503667" y="31544"/>
                </a:lnTo>
                <a:lnTo>
                  <a:pt x="566340" y="38813"/>
                </a:lnTo>
                <a:lnTo>
                  <a:pt x="622479" y="41136"/>
                </a:lnTo>
                <a:lnTo>
                  <a:pt x="676678" y="41824"/>
                </a:lnTo>
                <a:lnTo>
                  <a:pt x="729782" y="42028"/>
                </a:lnTo>
                <a:lnTo>
                  <a:pt x="783731" y="43258"/>
                </a:lnTo>
                <a:lnTo>
                  <a:pt x="842479" y="49342"/>
                </a:lnTo>
                <a:lnTo>
                  <a:pt x="898621" y="52834"/>
                </a:lnTo>
                <a:lnTo>
                  <a:pt x="959189" y="59588"/>
                </a:lnTo>
                <a:lnTo>
                  <a:pt x="1020419" y="62109"/>
                </a:lnTo>
                <a:lnTo>
                  <a:pt x="1077296" y="64026"/>
                </a:lnTo>
                <a:lnTo>
                  <a:pt x="1138082" y="70313"/>
                </a:lnTo>
                <a:lnTo>
                  <a:pt x="1200546" y="72696"/>
                </a:lnTo>
                <a:lnTo>
                  <a:pt x="1262338" y="72232"/>
                </a:lnTo>
                <a:lnTo>
                  <a:pt x="1320551" y="66375"/>
                </a:lnTo>
                <a:lnTo>
                  <a:pt x="1365241" y="64595"/>
                </a:lnTo>
                <a:lnTo>
                  <a:pt x="1409279" y="63804"/>
                </a:lnTo>
                <a:lnTo>
                  <a:pt x="1452248" y="63452"/>
                </a:lnTo>
                <a:lnTo>
                  <a:pt x="1494743" y="63296"/>
                </a:lnTo>
                <a:lnTo>
                  <a:pt x="1558128" y="63208"/>
                </a:lnTo>
                <a:lnTo>
                  <a:pt x="1610184" y="63182"/>
                </a:lnTo>
                <a:lnTo>
                  <a:pt x="1666422" y="57585"/>
                </a:lnTo>
                <a:lnTo>
                  <a:pt x="1727539" y="54107"/>
                </a:lnTo>
                <a:lnTo>
                  <a:pt x="1789365" y="45696"/>
                </a:lnTo>
                <a:lnTo>
                  <a:pt x="1843125" y="43175"/>
                </a:lnTo>
                <a:lnTo>
                  <a:pt x="1901278" y="39204"/>
                </a:lnTo>
                <a:lnTo>
                  <a:pt x="1963675" y="33090"/>
                </a:lnTo>
                <a:lnTo>
                  <a:pt x="2023064" y="32031"/>
                </a:lnTo>
                <a:lnTo>
                  <a:pt x="2084307" y="24438"/>
                </a:lnTo>
                <a:lnTo>
                  <a:pt x="2140305" y="20889"/>
                </a:lnTo>
                <a:lnTo>
                  <a:pt x="2199011" y="14118"/>
                </a:lnTo>
                <a:lnTo>
                  <a:pt x="2248251" y="11592"/>
                </a:lnTo>
                <a:lnTo>
                  <a:pt x="2298196" y="9673"/>
                </a:lnTo>
                <a:lnTo>
                  <a:pt x="2357586" y="2257"/>
                </a:lnTo>
                <a:lnTo>
                  <a:pt x="2414378" y="446"/>
                </a:lnTo>
                <a:lnTo>
                  <a:pt x="2468317" y="88"/>
                </a:lnTo>
                <a:lnTo>
                  <a:pt x="2505783" y="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2326798" y="1887287"/>
            <a:ext cx="1137078" cy="912287"/>
            <a:chOff x="2326798" y="1887287"/>
            <a:chExt cx="1137078" cy="912287"/>
          </a:xfrm>
        </p:grpSpPr>
        <p:sp>
          <p:nvSpPr>
            <p:cNvPr id="3" name="Freeform 2"/>
            <p:cNvSpPr/>
            <p:nvPr/>
          </p:nvSpPr>
          <p:spPr>
            <a:xfrm>
              <a:off x="2326798" y="1887287"/>
              <a:ext cx="309874" cy="751203"/>
            </a:xfrm>
            <a:custGeom>
              <a:avLst/>
              <a:gdLst/>
              <a:ahLst/>
              <a:cxnLst/>
              <a:rect l="0" t="0" r="0" b="0"/>
              <a:pathLst>
                <a:path w="309874" h="751203">
                  <a:moveTo>
                    <a:pt x="42113" y="102599"/>
                  </a:moveTo>
                  <a:lnTo>
                    <a:pt x="42113" y="80242"/>
                  </a:lnTo>
                  <a:lnTo>
                    <a:pt x="48353" y="63026"/>
                  </a:lnTo>
                  <a:lnTo>
                    <a:pt x="71422" y="32911"/>
                  </a:lnTo>
                  <a:lnTo>
                    <a:pt x="97201" y="17089"/>
                  </a:lnTo>
                  <a:lnTo>
                    <a:pt x="138523" y="2433"/>
                  </a:lnTo>
                  <a:lnTo>
                    <a:pt x="175834" y="0"/>
                  </a:lnTo>
                  <a:lnTo>
                    <a:pt x="198641" y="3577"/>
                  </a:lnTo>
                  <a:lnTo>
                    <a:pt x="217356" y="12186"/>
                  </a:lnTo>
                  <a:lnTo>
                    <a:pt x="248435" y="36776"/>
                  </a:lnTo>
                  <a:lnTo>
                    <a:pt x="264423" y="68408"/>
                  </a:lnTo>
                  <a:lnTo>
                    <a:pt x="266480" y="90912"/>
                  </a:lnTo>
                  <a:lnTo>
                    <a:pt x="261303" y="151796"/>
                  </a:lnTo>
                  <a:lnTo>
                    <a:pt x="233960" y="207430"/>
                  </a:lnTo>
                  <a:lnTo>
                    <a:pt x="199886" y="260466"/>
                  </a:lnTo>
                  <a:lnTo>
                    <a:pt x="175819" y="288974"/>
                  </a:lnTo>
                  <a:lnTo>
                    <a:pt x="131774" y="322114"/>
                  </a:lnTo>
                  <a:lnTo>
                    <a:pt x="131133" y="321472"/>
                  </a:lnTo>
                  <a:lnTo>
                    <a:pt x="133045" y="318704"/>
                  </a:lnTo>
                  <a:lnTo>
                    <a:pt x="158093" y="314809"/>
                  </a:lnTo>
                  <a:lnTo>
                    <a:pt x="210591" y="324837"/>
                  </a:lnTo>
                  <a:lnTo>
                    <a:pt x="221112" y="327967"/>
                  </a:lnTo>
                  <a:lnTo>
                    <a:pt x="239042" y="340802"/>
                  </a:lnTo>
                  <a:lnTo>
                    <a:pt x="269616" y="377639"/>
                  </a:lnTo>
                  <a:lnTo>
                    <a:pt x="297637" y="439625"/>
                  </a:lnTo>
                  <a:lnTo>
                    <a:pt x="309873" y="490052"/>
                  </a:lnTo>
                  <a:lnTo>
                    <a:pt x="303451" y="548193"/>
                  </a:lnTo>
                  <a:lnTo>
                    <a:pt x="290918" y="610068"/>
                  </a:lnTo>
                  <a:lnTo>
                    <a:pt x="267601" y="660114"/>
                  </a:lnTo>
                  <a:lnTo>
                    <a:pt x="230414" y="707608"/>
                  </a:lnTo>
                  <a:lnTo>
                    <a:pt x="189273" y="740213"/>
                  </a:lnTo>
                  <a:lnTo>
                    <a:pt x="165229" y="748631"/>
                  </a:lnTo>
                  <a:lnTo>
                    <a:pt x="138946" y="751202"/>
                  </a:lnTo>
                  <a:lnTo>
                    <a:pt x="75590" y="740317"/>
                  </a:lnTo>
                  <a:lnTo>
                    <a:pt x="24425" y="723647"/>
                  </a:lnTo>
                  <a:lnTo>
                    <a:pt x="0" y="71325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49583" y="1895129"/>
              <a:ext cx="366567" cy="904445"/>
            </a:xfrm>
            <a:custGeom>
              <a:avLst/>
              <a:gdLst/>
              <a:ahLst/>
              <a:cxnLst/>
              <a:rect l="0" t="0" r="0" b="0"/>
              <a:pathLst>
                <a:path w="366567" h="904445">
                  <a:moveTo>
                    <a:pt x="345836" y="0"/>
                  </a:moveTo>
                  <a:lnTo>
                    <a:pt x="303145" y="3120"/>
                  </a:lnTo>
                  <a:lnTo>
                    <a:pt x="271966" y="14572"/>
                  </a:lnTo>
                  <a:lnTo>
                    <a:pt x="249834" y="24024"/>
                  </a:lnTo>
                  <a:lnTo>
                    <a:pt x="197498" y="30092"/>
                  </a:lnTo>
                  <a:lnTo>
                    <a:pt x="136511" y="31291"/>
                  </a:lnTo>
                  <a:lnTo>
                    <a:pt x="78883" y="33867"/>
                  </a:lnTo>
                  <a:lnTo>
                    <a:pt x="59125" y="42738"/>
                  </a:lnTo>
                  <a:lnTo>
                    <a:pt x="52920" y="50719"/>
                  </a:lnTo>
                  <a:lnTo>
                    <a:pt x="46025" y="72065"/>
                  </a:lnTo>
                  <a:lnTo>
                    <a:pt x="41599" y="123896"/>
                  </a:lnTo>
                  <a:lnTo>
                    <a:pt x="37605" y="176075"/>
                  </a:lnTo>
                  <a:lnTo>
                    <a:pt x="31487" y="237292"/>
                  </a:lnTo>
                  <a:lnTo>
                    <a:pt x="24838" y="285298"/>
                  </a:lnTo>
                  <a:lnTo>
                    <a:pt x="21049" y="334747"/>
                  </a:lnTo>
                  <a:lnTo>
                    <a:pt x="12533" y="395453"/>
                  </a:lnTo>
                  <a:lnTo>
                    <a:pt x="6517" y="452504"/>
                  </a:lnTo>
                  <a:lnTo>
                    <a:pt x="0" y="508834"/>
                  </a:lnTo>
                  <a:lnTo>
                    <a:pt x="635" y="514697"/>
                  </a:lnTo>
                  <a:lnTo>
                    <a:pt x="2228" y="515097"/>
                  </a:lnTo>
                  <a:lnTo>
                    <a:pt x="51412" y="453081"/>
                  </a:lnTo>
                  <a:lnTo>
                    <a:pt x="66412" y="440015"/>
                  </a:lnTo>
                  <a:lnTo>
                    <a:pt x="125163" y="414546"/>
                  </a:lnTo>
                  <a:lnTo>
                    <a:pt x="170056" y="403286"/>
                  </a:lnTo>
                  <a:lnTo>
                    <a:pt x="206795" y="404152"/>
                  </a:lnTo>
                  <a:lnTo>
                    <a:pt x="229058" y="410080"/>
                  </a:lnTo>
                  <a:lnTo>
                    <a:pt x="268827" y="432950"/>
                  </a:lnTo>
                  <a:lnTo>
                    <a:pt x="313960" y="477015"/>
                  </a:lnTo>
                  <a:lnTo>
                    <a:pt x="348006" y="537237"/>
                  </a:lnTo>
                  <a:lnTo>
                    <a:pt x="358499" y="559306"/>
                  </a:lnTo>
                  <a:lnTo>
                    <a:pt x="365235" y="611602"/>
                  </a:lnTo>
                  <a:lnTo>
                    <a:pt x="366566" y="666993"/>
                  </a:lnTo>
                  <a:lnTo>
                    <a:pt x="355397" y="728686"/>
                  </a:lnTo>
                  <a:lnTo>
                    <a:pt x="347746" y="753189"/>
                  </a:lnTo>
                  <a:lnTo>
                    <a:pt x="317088" y="801143"/>
                  </a:lnTo>
                  <a:lnTo>
                    <a:pt x="271124" y="841484"/>
                  </a:lnTo>
                  <a:lnTo>
                    <a:pt x="208877" y="881205"/>
                  </a:lnTo>
                  <a:lnTo>
                    <a:pt x="155142" y="900352"/>
                  </a:lnTo>
                  <a:lnTo>
                    <a:pt x="102754" y="904444"/>
                  </a:lnTo>
                  <a:lnTo>
                    <a:pt x="76363" y="902664"/>
                  </a:lnTo>
                  <a:lnTo>
                    <a:pt x="37063" y="885576"/>
                  </a:lnTo>
                  <a:lnTo>
                    <a:pt x="19453" y="87386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32290" y="2716352"/>
              <a:ext cx="31586" cy="21058"/>
            </a:xfrm>
            <a:custGeom>
              <a:avLst/>
              <a:gdLst/>
              <a:ahLst/>
              <a:cxnLst/>
              <a:rect l="0" t="0" r="0" b="0"/>
              <a:pathLst>
                <a:path w="31586" h="21058">
                  <a:moveTo>
                    <a:pt x="31585" y="21057"/>
                  </a:moveTo>
                  <a:lnTo>
                    <a:pt x="25996" y="4289"/>
                  </a:lnTo>
                  <a:lnTo>
                    <a:pt x="22010" y="1690"/>
                  </a:lnTo>
                  <a:lnTo>
                    <a:pt x="17013" y="2296"/>
                  </a:lnTo>
                  <a:lnTo>
                    <a:pt x="11342" y="5040"/>
                  </a:lnTo>
                  <a:lnTo>
                    <a:pt x="7561" y="5700"/>
                  </a:lnTo>
                  <a:lnTo>
                    <a:pt x="5040" y="49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644757" y="1910597"/>
            <a:ext cx="844392" cy="763642"/>
            <a:chOff x="3644757" y="1910597"/>
            <a:chExt cx="844392" cy="763642"/>
          </a:xfrm>
        </p:grpSpPr>
        <p:sp>
          <p:nvSpPr>
            <p:cNvPr id="7" name="Freeform 6"/>
            <p:cNvSpPr/>
            <p:nvPr/>
          </p:nvSpPr>
          <p:spPr>
            <a:xfrm>
              <a:off x="3644757" y="1916186"/>
              <a:ext cx="303430" cy="368498"/>
            </a:xfrm>
            <a:custGeom>
              <a:avLst/>
              <a:gdLst/>
              <a:ahLst/>
              <a:cxnLst/>
              <a:rect l="0" t="0" r="0" b="0"/>
              <a:pathLst>
                <a:path w="303430" h="368498">
                  <a:moveTo>
                    <a:pt x="19160" y="0"/>
                  </a:moveTo>
                  <a:lnTo>
                    <a:pt x="19160" y="57264"/>
                  </a:lnTo>
                  <a:lnTo>
                    <a:pt x="19160" y="109774"/>
                  </a:lnTo>
                  <a:lnTo>
                    <a:pt x="16040" y="166667"/>
                  </a:lnTo>
                  <a:lnTo>
                    <a:pt x="7707" y="217449"/>
                  </a:lnTo>
                  <a:lnTo>
                    <a:pt x="0" y="276530"/>
                  </a:lnTo>
                  <a:lnTo>
                    <a:pt x="5185" y="298767"/>
                  </a:lnTo>
                  <a:lnTo>
                    <a:pt x="9843" y="307973"/>
                  </a:lnTo>
                  <a:lnTo>
                    <a:pt x="24377" y="321321"/>
                  </a:lnTo>
                  <a:lnTo>
                    <a:pt x="43705" y="329982"/>
                  </a:lnTo>
                  <a:lnTo>
                    <a:pt x="97361" y="335543"/>
                  </a:lnTo>
                  <a:lnTo>
                    <a:pt x="146836" y="336506"/>
                  </a:lnTo>
                  <a:lnTo>
                    <a:pt x="195420" y="336792"/>
                  </a:lnTo>
                  <a:lnTo>
                    <a:pt x="253758" y="336888"/>
                  </a:lnTo>
                  <a:lnTo>
                    <a:pt x="275894" y="343141"/>
                  </a:lnTo>
                  <a:lnTo>
                    <a:pt x="291191" y="352548"/>
                  </a:lnTo>
                  <a:lnTo>
                    <a:pt x="303429" y="3684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21844" y="1958300"/>
              <a:ext cx="10530" cy="715939"/>
            </a:xfrm>
            <a:custGeom>
              <a:avLst/>
              <a:gdLst/>
              <a:ahLst/>
              <a:cxnLst/>
              <a:rect l="0" t="0" r="0" b="0"/>
              <a:pathLst>
                <a:path w="10530" h="715939">
                  <a:moveTo>
                    <a:pt x="10529" y="0"/>
                  </a:moveTo>
                  <a:lnTo>
                    <a:pt x="1464" y="58617"/>
                  </a:lnTo>
                  <a:lnTo>
                    <a:pt x="289" y="113961"/>
                  </a:lnTo>
                  <a:lnTo>
                    <a:pt x="86" y="164138"/>
                  </a:lnTo>
                  <a:lnTo>
                    <a:pt x="25" y="222938"/>
                  </a:lnTo>
                  <a:lnTo>
                    <a:pt x="7" y="284815"/>
                  </a:lnTo>
                  <a:lnTo>
                    <a:pt x="2" y="347602"/>
                  </a:lnTo>
                  <a:lnTo>
                    <a:pt x="1" y="410659"/>
                  </a:lnTo>
                  <a:lnTo>
                    <a:pt x="0" y="472627"/>
                  </a:lnTo>
                  <a:lnTo>
                    <a:pt x="0" y="527382"/>
                  </a:lnTo>
                  <a:lnTo>
                    <a:pt x="0" y="574932"/>
                  </a:lnTo>
                  <a:lnTo>
                    <a:pt x="0" y="624375"/>
                  </a:lnTo>
                  <a:lnTo>
                    <a:pt x="0" y="680477"/>
                  </a:lnTo>
                  <a:lnTo>
                    <a:pt x="0" y="71593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27908" y="1910597"/>
              <a:ext cx="361241" cy="677907"/>
            </a:xfrm>
            <a:custGeom>
              <a:avLst/>
              <a:gdLst/>
              <a:ahLst/>
              <a:cxnLst/>
              <a:rect l="0" t="0" r="0" b="0"/>
              <a:pathLst>
                <a:path w="361241" h="677907">
                  <a:moveTo>
                    <a:pt x="251947" y="5589"/>
                  </a:moveTo>
                  <a:lnTo>
                    <a:pt x="235179" y="0"/>
                  </a:lnTo>
                  <a:lnTo>
                    <a:pt x="217588" y="3495"/>
                  </a:lnTo>
                  <a:lnTo>
                    <a:pt x="191074" y="18617"/>
                  </a:lnTo>
                  <a:lnTo>
                    <a:pt x="130712" y="65397"/>
                  </a:lnTo>
                  <a:lnTo>
                    <a:pt x="102524" y="101761"/>
                  </a:lnTo>
                  <a:lnTo>
                    <a:pt x="75050" y="158764"/>
                  </a:lnTo>
                  <a:lnTo>
                    <a:pt x="55350" y="213097"/>
                  </a:lnTo>
                  <a:lnTo>
                    <a:pt x="33262" y="265770"/>
                  </a:lnTo>
                  <a:lnTo>
                    <a:pt x="17287" y="321495"/>
                  </a:lnTo>
                  <a:lnTo>
                    <a:pt x="10102" y="381592"/>
                  </a:lnTo>
                  <a:lnTo>
                    <a:pt x="2994" y="430253"/>
                  </a:lnTo>
                  <a:lnTo>
                    <a:pt x="0" y="489210"/>
                  </a:lnTo>
                  <a:lnTo>
                    <a:pt x="4998" y="545916"/>
                  </a:lnTo>
                  <a:lnTo>
                    <a:pt x="18420" y="608243"/>
                  </a:lnTo>
                  <a:lnTo>
                    <a:pt x="35874" y="644287"/>
                  </a:lnTo>
                  <a:lnTo>
                    <a:pt x="49070" y="662242"/>
                  </a:lnTo>
                  <a:lnTo>
                    <a:pt x="68972" y="671782"/>
                  </a:lnTo>
                  <a:lnTo>
                    <a:pt x="119877" y="677906"/>
                  </a:lnTo>
                  <a:lnTo>
                    <a:pt x="180612" y="667762"/>
                  </a:lnTo>
                  <a:lnTo>
                    <a:pt x="217943" y="654904"/>
                  </a:lnTo>
                  <a:lnTo>
                    <a:pt x="271515" y="621637"/>
                  </a:lnTo>
                  <a:lnTo>
                    <a:pt x="325353" y="564223"/>
                  </a:lnTo>
                  <a:lnTo>
                    <a:pt x="338384" y="548669"/>
                  </a:lnTo>
                  <a:lnTo>
                    <a:pt x="360108" y="499849"/>
                  </a:lnTo>
                  <a:lnTo>
                    <a:pt x="361240" y="479114"/>
                  </a:lnTo>
                  <a:lnTo>
                    <a:pt x="356673" y="459370"/>
                  </a:lnTo>
                  <a:lnTo>
                    <a:pt x="334678" y="427631"/>
                  </a:lnTo>
                  <a:lnTo>
                    <a:pt x="302213" y="398831"/>
                  </a:lnTo>
                  <a:lnTo>
                    <a:pt x="272300" y="383238"/>
                  </a:lnTo>
                  <a:lnTo>
                    <a:pt x="251633" y="381273"/>
                  </a:lnTo>
                  <a:lnTo>
                    <a:pt x="192027" y="392581"/>
                  </a:lnTo>
                  <a:lnTo>
                    <a:pt x="147304" y="408979"/>
                  </a:lnTo>
                  <a:lnTo>
                    <a:pt x="102509" y="441202"/>
                  </a:lnTo>
                  <a:lnTo>
                    <a:pt x="66137" y="481509"/>
                  </a:lnTo>
                  <a:lnTo>
                    <a:pt x="42326" y="540629"/>
                  </a:lnTo>
                  <a:lnTo>
                    <a:pt x="30848" y="5846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3137492" y="1284476"/>
            <a:ext cx="21058" cy="347442"/>
          </a:xfrm>
          <a:custGeom>
            <a:avLst/>
            <a:gdLst/>
            <a:ahLst/>
            <a:cxnLst/>
            <a:rect l="0" t="0" r="0" b="0"/>
            <a:pathLst>
              <a:path w="21058" h="347442">
                <a:moveTo>
                  <a:pt x="21057" y="0"/>
                </a:moveTo>
                <a:lnTo>
                  <a:pt x="9879" y="16768"/>
                </a:lnTo>
                <a:lnTo>
                  <a:pt x="2927" y="49552"/>
                </a:lnTo>
                <a:lnTo>
                  <a:pt x="8719" y="107998"/>
                </a:lnTo>
                <a:lnTo>
                  <a:pt x="10171" y="161973"/>
                </a:lnTo>
                <a:lnTo>
                  <a:pt x="10458" y="217695"/>
                </a:lnTo>
                <a:lnTo>
                  <a:pt x="7395" y="270643"/>
                </a:lnTo>
                <a:lnTo>
                  <a:pt x="974" y="329702"/>
                </a:lnTo>
                <a:lnTo>
                  <a:pt x="0" y="347441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2516310" y="2930878"/>
            <a:ext cx="2210986" cy="770689"/>
            <a:chOff x="2516310" y="2930878"/>
            <a:chExt cx="2210986" cy="770689"/>
          </a:xfrm>
        </p:grpSpPr>
        <p:sp>
          <p:nvSpPr>
            <p:cNvPr id="12" name="Freeform 11"/>
            <p:cNvSpPr/>
            <p:nvPr/>
          </p:nvSpPr>
          <p:spPr>
            <a:xfrm>
              <a:off x="2926922" y="2930878"/>
              <a:ext cx="325135" cy="616206"/>
            </a:xfrm>
            <a:custGeom>
              <a:avLst/>
              <a:gdLst/>
              <a:ahLst/>
              <a:cxnLst/>
              <a:rect l="0" t="0" r="0" b="0"/>
              <a:pathLst>
                <a:path w="325135" h="616206">
                  <a:moveTo>
                    <a:pt x="42114" y="69743"/>
                  </a:moveTo>
                  <a:lnTo>
                    <a:pt x="51689" y="45697"/>
                  </a:lnTo>
                  <a:lnTo>
                    <a:pt x="69647" y="24274"/>
                  </a:lnTo>
                  <a:lnTo>
                    <a:pt x="87107" y="10150"/>
                  </a:lnTo>
                  <a:lnTo>
                    <a:pt x="109684" y="2313"/>
                  </a:lnTo>
                  <a:lnTo>
                    <a:pt x="135316" y="0"/>
                  </a:lnTo>
                  <a:lnTo>
                    <a:pt x="198219" y="11065"/>
                  </a:lnTo>
                  <a:lnTo>
                    <a:pt x="231087" y="26491"/>
                  </a:lnTo>
                  <a:lnTo>
                    <a:pt x="257463" y="51469"/>
                  </a:lnTo>
                  <a:lnTo>
                    <a:pt x="292555" y="112102"/>
                  </a:lnTo>
                  <a:lnTo>
                    <a:pt x="301542" y="149104"/>
                  </a:lnTo>
                  <a:lnTo>
                    <a:pt x="297405" y="172865"/>
                  </a:lnTo>
                  <a:lnTo>
                    <a:pt x="275686" y="216715"/>
                  </a:lnTo>
                  <a:lnTo>
                    <a:pt x="234999" y="265622"/>
                  </a:lnTo>
                  <a:lnTo>
                    <a:pt x="208449" y="281549"/>
                  </a:lnTo>
                  <a:lnTo>
                    <a:pt x="175056" y="295072"/>
                  </a:lnTo>
                  <a:lnTo>
                    <a:pt x="209273" y="291630"/>
                  </a:lnTo>
                  <a:lnTo>
                    <a:pt x="231050" y="297431"/>
                  </a:lnTo>
                  <a:lnTo>
                    <a:pt x="259922" y="313851"/>
                  </a:lnTo>
                  <a:lnTo>
                    <a:pt x="297874" y="348421"/>
                  </a:lnTo>
                  <a:lnTo>
                    <a:pt x="312153" y="366735"/>
                  </a:lnTo>
                  <a:lnTo>
                    <a:pt x="320058" y="389693"/>
                  </a:lnTo>
                  <a:lnTo>
                    <a:pt x="325134" y="442559"/>
                  </a:lnTo>
                  <a:lnTo>
                    <a:pt x="323797" y="498062"/>
                  </a:lnTo>
                  <a:lnTo>
                    <a:pt x="309499" y="537724"/>
                  </a:lnTo>
                  <a:lnTo>
                    <a:pt x="276876" y="580904"/>
                  </a:lnTo>
                  <a:lnTo>
                    <a:pt x="250493" y="597235"/>
                  </a:lnTo>
                  <a:lnTo>
                    <a:pt x="208967" y="612063"/>
                  </a:lnTo>
                  <a:lnTo>
                    <a:pt x="156918" y="616205"/>
                  </a:lnTo>
                  <a:lnTo>
                    <a:pt x="118633" y="613803"/>
                  </a:lnTo>
                  <a:lnTo>
                    <a:pt x="85063" y="602563"/>
                  </a:lnTo>
                  <a:lnTo>
                    <a:pt x="31695" y="579463"/>
                  </a:lnTo>
                  <a:lnTo>
                    <a:pt x="1971" y="567869"/>
                  </a:lnTo>
                  <a:lnTo>
                    <a:pt x="0" y="5645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42653" y="3126963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0" y="0"/>
                  </a:moveTo>
                  <a:lnTo>
                    <a:pt x="37477" y="8334"/>
                  </a:lnTo>
                  <a:lnTo>
                    <a:pt x="88901" y="10095"/>
                  </a:lnTo>
                  <a:lnTo>
                    <a:pt x="146627" y="5258"/>
                  </a:lnTo>
                  <a:lnTo>
                    <a:pt x="178984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16310" y="3632331"/>
              <a:ext cx="2210986" cy="69236"/>
            </a:xfrm>
            <a:custGeom>
              <a:avLst/>
              <a:gdLst/>
              <a:ahLst/>
              <a:cxnLst/>
              <a:rect l="0" t="0" r="0" b="0"/>
              <a:pathLst>
                <a:path w="2210986" h="69236">
                  <a:moveTo>
                    <a:pt x="0" y="0"/>
                  </a:moveTo>
                  <a:lnTo>
                    <a:pt x="58617" y="9065"/>
                  </a:lnTo>
                  <a:lnTo>
                    <a:pt x="112791" y="10240"/>
                  </a:lnTo>
                  <a:lnTo>
                    <a:pt x="168553" y="10471"/>
                  </a:lnTo>
                  <a:lnTo>
                    <a:pt x="216838" y="10512"/>
                  </a:lnTo>
                  <a:lnTo>
                    <a:pt x="272479" y="10524"/>
                  </a:lnTo>
                  <a:lnTo>
                    <a:pt x="322890" y="10527"/>
                  </a:lnTo>
                  <a:lnTo>
                    <a:pt x="381846" y="10528"/>
                  </a:lnTo>
                  <a:lnTo>
                    <a:pt x="430035" y="4940"/>
                  </a:lnTo>
                  <a:lnTo>
                    <a:pt x="481357" y="1464"/>
                  </a:lnTo>
                  <a:lnTo>
                    <a:pt x="533609" y="6023"/>
                  </a:lnTo>
                  <a:lnTo>
                    <a:pt x="580546" y="9194"/>
                  </a:lnTo>
                  <a:lnTo>
                    <a:pt x="635268" y="15722"/>
                  </a:lnTo>
                  <a:lnTo>
                    <a:pt x="690346" y="19477"/>
                  </a:lnTo>
                  <a:lnTo>
                    <a:pt x="743711" y="20589"/>
                  </a:lnTo>
                  <a:lnTo>
                    <a:pt x="800843" y="28200"/>
                  </a:lnTo>
                  <a:lnTo>
                    <a:pt x="856129" y="30583"/>
                  </a:lnTo>
                  <a:lnTo>
                    <a:pt x="913454" y="32458"/>
                  </a:lnTo>
                  <a:lnTo>
                    <a:pt x="975402" y="42980"/>
                  </a:lnTo>
                  <a:lnTo>
                    <a:pt x="1033802" y="49780"/>
                  </a:lnTo>
                  <a:lnTo>
                    <a:pt x="1089320" y="51794"/>
                  </a:lnTo>
                  <a:lnTo>
                    <a:pt x="1141645" y="55511"/>
                  </a:lnTo>
                  <a:lnTo>
                    <a:pt x="1204722" y="60902"/>
                  </a:lnTo>
                  <a:lnTo>
                    <a:pt x="1250200" y="62162"/>
                  </a:lnTo>
                  <a:lnTo>
                    <a:pt x="1312926" y="62872"/>
                  </a:lnTo>
                  <a:lnTo>
                    <a:pt x="1364526" y="63082"/>
                  </a:lnTo>
                  <a:lnTo>
                    <a:pt x="1420889" y="63145"/>
                  </a:lnTo>
                  <a:lnTo>
                    <a:pt x="1471775" y="64333"/>
                  </a:lnTo>
                  <a:lnTo>
                    <a:pt x="1532475" y="69235"/>
                  </a:lnTo>
                  <a:lnTo>
                    <a:pt x="1579446" y="65488"/>
                  </a:lnTo>
                  <a:lnTo>
                    <a:pt x="1641977" y="63858"/>
                  </a:lnTo>
                  <a:lnTo>
                    <a:pt x="1703139" y="63374"/>
                  </a:lnTo>
                  <a:lnTo>
                    <a:pt x="1754276" y="62062"/>
                  </a:lnTo>
                  <a:lnTo>
                    <a:pt x="1812841" y="55953"/>
                  </a:lnTo>
                  <a:lnTo>
                    <a:pt x="1874647" y="53624"/>
                  </a:lnTo>
                  <a:lnTo>
                    <a:pt x="1936244" y="52933"/>
                  </a:lnTo>
                  <a:lnTo>
                    <a:pt x="1992060" y="52729"/>
                  </a:lnTo>
                  <a:lnTo>
                    <a:pt x="2044473" y="51499"/>
                  </a:lnTo>
                  <a:lnTo>
                    <a:pt x="2104697" y="44315"/>
                  </a:lnTo>
                  <a:lnTo>
                    <a:pt x="2161654" y="48138"/>
                  </a:lnTo>
                  <a:lnTo>
                    <a:pt x="2210985" y="52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767016" y="2779523"/>
            <a:ext cx="1086415" cy="1473991"/>
            <a:chOff x="2767016" y="2779523"/>
            <a:chExt cx="1086415" cy="1473991"/>
          </a:xfrm>
        </p:grpSpPr>
        <p:sp>
          <p:nvSpPr>
            <p:cNvPr id="16" name="Freeform 15"/>
            <p:cNvSpPr/>
            <p:nvPr/>
          </p:nvSpPr>
          <p:spPr>
            <a:xfrm>
              <a:off x="2767016" y="3635725"/>
              <a:ext cx="402062" cy="493688"/>
            </a:xfrm>
            <a:custGeom>
              <a:avLst/>
              <a:gdLst/>
              <a:ahLst/>
              <a:cxnLst/>
              <a:rect l="0" t="0" r="0" b="0"/>
              <a:pathLst>
                <a:path w="402062" h="493688">
                  <a:moveTo>
                    <a:pt x="96735" y="144005"/>
                  </a:moveTo>
                  <a:lnTo>
                    <a:pt x="91146" y="127238"/>
                  </a:lnTo>
                  <a:lnTo>
                    <a:pt x="93259" y="94453"/>
                  </a:lnTo>
                  <a:lnTo>
                    <a:pt x="105624" y="49859"/>
                  </a:lnTo>
                  <a:lnTo>
                    <a:pt x="116673" y="28463"/>
                  </a:lnTo>
                  <a:lnTo>
                    <a:pt x="135622" y="13494"/>
                  </a:lnTo>
                  <a:lnTo>
                    <a:pt x="160812" y="4112"/>
                  </a:lnTo>
                  <a:lnTo>
                    <a:pt x="205538" y="0"/>
                  </a:lnTo>
                  <a:lnTo>
                    <a:pt x="243226" y="6841"/>
                  </a:lnTo>
                  <a:lnTo>
                    <a:pt x="269857" y="17142"/>
                  </a:lnTo>
                  <a:lnTo>
                    <a:pt x="291051" y="35759"/>
                  </a:lnTo>
                  <a:lnTo>
                    <a:pt x="323882" y="90973"/>
                  </a:lnTo>
                  <a:lnTo>
                    <a:pt x="340812" y="124002"/>
                  </a:lnTo>
                  <a:lnTo>
                    <a:pt x="347719" y="179612"/>
                  </a:lnTo>
                  <a:lnTo>
                    <a:pt x="343494" y="240986"/>
                  </a:lnTo>
                  <a:lnTo>
                    <a:pt x="324159" y="297000"/>
                  </a:lnTo>
                  <a:lnTo>
                    <a:pt x="301622" y="346192"/>
                  </a:lnTo>
                  <a:lnTo>
                    <a:pt x="255088" y="405558"/>
                  </a:lnTo>
                  <a:lnTo>
                    <a:pt x="217284" y="442094"/>
                  </a:lnTo>
                  <a:lnTo>
                    <a:pt x="155171" y="477379"/>
                  </a:lnTo>
                  <a:lnTo>
                    <a:pt x="113919" y="492867"/>
                  </a:lnTo>
                  <a:lnTo>
                    <a:pt x="66472" y="493687"/>
                  </a:lnTo>
                  <a:lnTo>
                    <a:pt x="26547" y="480931"/>
                  </a:lnTo>
                  <a:lnTo>
                    <a:pt x="9778" y="465716"/>
                  </a:lnTo>
                  <a:lnTo>
                    <a:pt x="3669" y="456745"/>
                  </a:lnTo>
                  <a:lnTo>
                    <a:pt x="0" y="434299"/>
                  </a:lnTo>
                  <a:lnTo>
                    <a:pt x="3439" y="411065"/>
                  </a:lnTo>
                  <a:lnTo>
                    <a:pt x="18529" y="384831"/>
                  </a:lnTo>
                  <a:lnTo>
                    <a:pt x="40158" y="362240"/>
                  </a:lnTo>
                  <a:lnTo>
                    <a:pt x="62621" y="347843"/>
                  </a:lnTo>
                  <a:lnTo>
                    <a:pt x="101575" y="337763"/>
                  </a:lnTo>
                  <a:lnTo>
                    <a:pt x="137163" y="340365"/>
                  </a:lnTo>
                  <a:lnTo>
                    <a:pt x="156037" y="348650"/>
                  </a:lnTo>
                  <a:lnTo>
                    <a:pt x="218347" y="386565"/>
                  </a:lnTo>
                  <a:lnTo>
                    <a:pt x="276229" y="428310"/>
                  </a:lnTo>
                  <a:lnTo>
                    <a:pt x="335816" y="462058"/>
                  </a:lnTo>
                  <a:lnTo>
                    <a:pt x="353901" y="473705"/>
                  </a:lnTo>
                  <a:lnTo>
                    <a:pt x="402061" y="49144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88915" y="2779523"/>
              <a:ext cx="264516" cy="765858"/>
            </a:xfrm>
            <a:custGeom>
              <a:avLst/>
              <a:gdLst/>
              <a:ahLst/>
              <a:cxnLst/>
              <a:rect l="0" t="0" r="0" b="0"/>
              <a:pathLst>
                <a:path w="264516" h="765858">
                  <a:moveTo>
                    <a:pt x="180287" y="0"/>
                  </a:moveTo>
                  <a:lnTo>
                    <a:pt x="160043" y="55141"/>
                  </a:lnTo>
                  <a:lnTo>
                    <a:pt x="150942" y="112104"/>
                  </a:lnTo>
                  <a:lnTo>
                    <a:pt x="152264" y="171536"/>
                  </a:lnTo>
                  <a:lnTo>
                    <a:pt x="157166" y="222011"/>
                  </a:lnTo>
                  <a:lnTo>
                    <a:pt x="158619" y="274011"/>
                  </a:lnTo>
                  <a:lnTo>
                    <a:pt x="159049" y="326464"/>
                  </a:lnTo>
                  <a:lnTo>
                    <a:pt x="162296" y="379050"/>
                  </a:lnTo>
                  <a:lnTo>
                    <a:pt x="167547" y="431675"/>
                  </a:lnTo>
                  <a:lnTo>
                    <a:pt x="169103" y="484313"/>
                  </a:lnTo>
                  <a:lnTo>
                    <a:pt x="169564" y="533834"/>
                  </a:lnTo>
                  <a:lnTo>
                    <a:pt x="169720" y="592489"/>
                  </a:lnTo>
                  <a:lnTo>
                    <a:pt x="169750" y="649135"/>
                  </a:lnTo>
                  <a:lnTo>
                    <a:pt x="169757" y="705385"/>
                  </a:lnTo>
                  <a:lnTo>
                    <a:pt x="164169" y="755967"/>
                  </a:lnTo>
                  <a:lnTo>
                    <a:pt x="160183" y="761341"/>
                  </a:lnTo>
                  <a:lnTo>
                    <a:pt x="155186" y="762584"/>
                  </a:lnTo>
                  <a:lnTo>
                    <a:pt x="149515" y="761074"/>
                  </a:lnTo>
                  <a:lnTo>
                    <a:pt x="136975" y="750036"/>
                  </a:lnTo>
                  <a:lnTo>
                    <a:pt x="88969" y="692948"/>
                  </a:lnTo>
                  <a:lnTo>
                    <a:pt x="30350" y="631791"/>
                  </a:lnTo>
                  <a:lnTo>
                    <a:pt x="4614" y="597714"/>
                  </a:lnTo>
                  <a:lnTo>
                    <a:pt x="0" y="587989"/>
                  </a:lnTo>
                  <a:lnTo>
                    <a:pt x="434" y="583845"/>
                  </a:lnTo>
                  <a:lnTo>
                    <a:pt x="4233" y="583422"/>
                  </a:lnTo>
                  <a:lnTo>
                    <a:pt x="10275" y="585480"/>
                  </a:lnTo>
                  <a:lnTo>
                    <a:pt x="20108" y="597125"/>
                  </a:lnTo>
                  <a:lnTo>
                    <a:pt x="54671" y="650308"/>
                  </a:lnTo>
                  <a:lnTo>
                    <a:pt x="67136" y="666882"/>
                  </a:lnTo>
                  <a:lnTo>
                    <a:pt x="100572" y="725611"/>
                  </a:lnTo>
                  <a:lnTo>
                    <a:pt x="134796" y="764496"/>
                  </a:lnTo>
                  <a:lnTo>
                    <a:pt x="141770" y="765857"/>
                  </a:lnTo>
                  <a:lnTo>
                    <a:pt x="148760" y="763256"/>
                  </a:lnTo>
                  <a:lnTo>
                    <a:pt x="155759" y="758011"/>
                  </a:lnTo>
                  <a:lnTo>
                    <a:pt x="166656" y="739706"/>
                  </a:lnTo>
                  <a:lnTo>
                    <a:pt x="183183" y="684238"/>
                  </a:lnTo>
                  <a:lnTo>
                    <a:pt x="201263" y="622553"/>
                  </a:lnTo>
                  <a:lnTo>
                    <a:pt x="220050" y="568719"/>
                  </a:lnTo>
                  <a:lnTo>
                    <a:pt x="249500" y="507723"/>
                  </a:lnTo>
                  <a:lnTo>
                    <a:pt x="264515" y="4843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70752" y="3706031"/>
              <a:ext cx="251093" cy="263213"/>
            </a:xfrm>
            <a:custGeom>
              <a:avLst/>
              <a:gdLst/>
              <a:ahLst/>
              <a:cxnLst/>
              <a:rect l="0" t="0" r="0" b="0"/>
              <a:pathLst>
                <a:path w="251093" h="263213">
                  <a:moveTo>
                    <a:pt x="19465" y="0"/>
                  </a:moveTo>
                  <a:lnTo>
                    <a:pt x="19465" y="48931"/>
                  </a:lnTo>
                  <a:lnTo>
                    <a:pt x="13876" y="102472"/>
                  </a:lnTo>
                  <a:lnTo>
                    <a:pt x="6468" y="165890"/>
                  </a:lnTo>
                  <a:lnTo>
                    <a:pt x="0" y="215652"/>
                  </a:lnTo>
                  <a:lnTo>
                    <a:pt x="5355" y="236615"/>
                  </a:lnTo>
                  <a:lnTo>
                    <a:pt x="10058" y="245481"/>
                  </a:lnTo>
                  <a:lnTo>
                    <a:pt x="16704" y="249052"/>
                  </a:lnTo>
                  <a:lnTo>
                    <a:pt x="24643" y="249093"/>
                  </a:lnTo>
                  <a:lnTo>
                    <a:pt x="80025" y="233493"/>
                  </a:lnTo>
                  <a:lnTo>
                    <a:pt x="114618" y="218402"/>
                  </a:lnTo>
                  <a:lnTo>
                    <a:pt x="152814" y="214060"/>
                  </a:lnTo>
                  <a:lnTo>
                    <a:pt x="208514" y="225529"/>
                  </a:lnTo>
                  <a:lnTo>
                    <a:pt x="216858" y="231071"/>
                  </a:lnTo>
                  <a:lnTo>
                    <a:pt x="238654" y="255824"/>
                  </a:lnTo>
                  <a:lnTo>
                    <a:pt x="251092" y="2632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16559" y="3695502"/>
              <a:ext cx="21058" cy="558012"/>
            </a:xfrm>
            <a:custGeom>
              <a:avLst/>
              <a:gdLst/>
              <a:ahLst/>
              <a:cxnLst/>
              <a:rect l="0" t="0" r="0" b="0"/>
              <a:pathLst>
                <a:path w="21058" h="558012">
                  <a:moveTo>
                    <a:pt x="21057" y="0"/>
                  </a:moveTo>
                  <a:lnTo>
                    <a:pt x="12724" y="37478"/>
                  </a:lnTo>
                  <a:lnTo>
                    <a:pt x="10962" y="88902"/>
                  </a:lnTo>
                  <a:lnTo>
                    <a:pt x="10657" y="135786"/>
                  </a:lnTo>
                  <a:lnTo>
                    <a:pt x="10567" y="186722"/>
                  </a:lnTo>
                  <a:lnTo>
                    <a:pt x="10540" y="238859"/>
                  </a:lnTo>
                  <a:lnTo>
                    <a:pt x="10532" y="296941"/>
                  </a:lnTo>
                  <a:lnTo>
                    <a:pt x="10530" y="353015"/>
                  </a:lnTo>
                  <a:lnTo>
                    <a:pt x="9359" y="415959"/>
                  </a:lnTo>
                  <a:lnTo>
                    <a:pt x="2195" y="473452"/>
                  </a:lnTo>
                  <a:lnTo>
                    <a:pt x="434" y="529869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Freeform 20"/>
          <p:cNvSpPr/>
          <p:nvPr/>
        </p:nvSpPr>
        <p:spPr>
          <a:xfrm>
            <a:off x="3671165" y="1113828"/>
            <a:ext cx="233903" cy="694294"/>
          </a:xfrm>
          <a:custGeom>
            <a:avLst/>
            <a:gdLst/>
            <a:ahLst/>
            <a:cxnLst/>
            <a:rect l="0" t="0" r="0" b="0"/>
            <a:pathLst>
              <a:path w="233903" h="694294">
                <a:moveTo>
                  <a:pt x="203322" y="191705"/>
                </a:moveTo>
                <a:lnTo>
                  <a:pt x="206441" y="149014"/>
                </a:lnTo>
                <a:lnTo>
                  <a:pt x="212387" y="101774"/>
                </a:lnTo>
                <a:lnTo>
                  <a:pt x="207827" y="61204"/>
                </a:lnTo>
                <a:lnTo>
                  <a:pt x="193478" y="25136"/>
                </a:lnTo>
                <a:lnTo>
                  <a:pt x="177890" y="9270"/>
                </a:lnTo>
                <a:lnTo>
                  <a:pt x="168819" y="3401"/>
                </a:lnTo>
                <a:lnTo>
                  <a:pt x="146264" y="0"/>
                </a:lnTo>
                <a:lnTo>
                  <a:pt x="99244" y="7348"/>
                </a:lnTo>
                <a:lnTo>
                  <a:pt x="57331" y="28470"/>
                </a:lnTo>
                <a:lnTo>
                  <a:pt x="32813" y="49493"/>
                </a:lnTo>
                <a:lnTo>
                  <a:pt x="11901" y="77428"/>
                </a:lnTo>
                <a:lnTo>
                  <a:pt x="2042" y="97632"/>
                </a:lnTo>
                <a:lnTo>
                  <a:pt x="0" y="118309"/>
                </a:lnTo>
                <a:lnTo>
                  <a:pt x="4162" y="139198"/>
                </a:lnTo>
                <a:lnTo>
                  <a:pt x="31833" y="201076"/>
                </a:lnTo>
                <a:lnTo>
                  <a:pt x="63467" y="240224"/>
                </a:lnTo>
                <a:lnTo>
                  <a:pt x="121658" y="289935"/>
                </a:lnTo>
                <a:lnTo>
                  <a:pt x="178718" y="351711"/>
                </a:lnTo>
                <a:lnTo>
                  <a:pt x="215277" y="412986"/>
                </a:lnTo>
                <a:lnTo>
                  <a:pt x="229817" y="456124"/>
                </a:lnTo>
                <a:lnTo>
                  <a:pt x="233902" y="511611"/>
                </a:lnTo>
                <a:lnTo>
                  <a:pt x="231490" y="561403"/>
                </a:lnTo>
                <a:lnTo>
                  <a:pt x="220194" y="619451"/>
                </a:lnTo>
                <a:lnTo>
                  <a:pt x="204551" y="648208"/>
                </a:lnTo>
                <a:lnTo>
                  <a:pt x="185099" y="671546"/>
                </a:lnTo>
                <a:lnTo>
                  <a:pt x="158928" y="687690"/>
                </a:lnTo>
                <a:lnTo>
                  <a:pt x="123358" y="694293"/>
                </a:lnTo>
                <a:lnTo>
                  <a:pt x="103051" y="689598"/>
                </a:lnTo>
                <a:lnTo>
                  <a:pt x="94361" y="685071"/>
                </a:lnTo>
                <a:lnTo>
                  <a:pt x="81585" y="670682"/>
                </a:lnTo>
                <a:lnTo>
                  <a:pt x="63851" y="632848"/>
                </a:lnTo>
                <a:lnTo>
                  <a:pt x="58272" y="590826"/>
                </a:lnTo>
                <a:lnTo>
                  <a:pt x="64793" y="533800"/>
                </a:lnTo>
                <a:lnTo>
                  <a:pt x="80733" y="471068"/>
                </a:lnTo>
                <a:lnTo>
                  <a:pt x="87340" y="416037"/>
                </a:lnTo>
                <a:lnTo>
                  <a:pt x="98697" y="363226"/>
                </a:lnTo>
                <a:lnTo>
                  <a:pt x="115671" y="300687"/>
                </a:lnTo>
                <a:lnTo>
                  <a:pt x="129639" y="249367"/>
                </a:lnTo>
                <a:lnTo>
                  <a:pt x="138074" y="189187"/>
                </a:lnTo>
                <a:lnTo>
                  <a:pt x="140151" y="139063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2484725" y="2716352"/>
            <a:ext cx="1758260" cy="2387063"/>
            <a:chOff x="2484725" y="2716352"/>
            <a:chExt cx="1758260" cy="2387063"/>
          </a:xfrm>
        </p:grpSpPr>
        <p:sp>
          <p:nvSpPr>
            <p:cNvPr id="22" name="Freeform 21"/>
            <p:cNvSpPr/>
            <p:nvPr/>
          </p:nvSpPr>
          <p:spPr>
            <a:xfrm>
              <a:off x="2713341" y="4165950"/>
              <a:ext cx="539965" cy="402607"/>
            </a:xfrm>
            <a:custGeom>
              <a:avLst/>
              <a:gdLst/>
              <a:ahLst/>
              <a:cxnLst/>
              <a:rect l="0" t="0" r="0" b="0"/>
              <a:pathLst>
                <a:path w="539965" h="402607">
                  <a:moveTo>
                    <a:pt x="213581" y="55977"/>
                  </a:moveTo>
                  <a:lnTo>
                    <a:pt x="219170" y="39209"/>
                  </a:lnTo>
                  <a:lnTo>
                    <a:pt x="231273" y="24738"/>
                  </a:lnTo>
                  <a:lnTo>
                    <a:pt x="257817" y="6557"/>
                  </a:lnTo>
                  <a:lnTo>
                    <a:pt x="267638" y="1973"/>
                  </a:lnTo>
                  <a:lnTo>
                    <a:pt x="287909" y="0"/>
                  </a:lnTo>
                  <a:lnTo>
                    <a:pt x="307447" y="4192"/>
                  </a:lnTo>
                  <a:lnTo>
                    <a:pt x="323930" y="13854"/>
                  </a:lnTo>
                  <a:lnTo>
                    <a:pt x="335934" y="29067"/>
                  </a:lnTo>
                  <a:lnTo>
                    <a:pt x="353173" y="73018"/>
                  </a:lnTo>
                  <a:lnTo>
                    <a:pt x="358268" y="133996"/>
                  </a:lnTo>
                  <a:lnTo>
                    <a:pt x="349223" y="189195"/>
                  </a:lnTo>
                  <a:lnTo>
                    <a:pt x="324337" y="252245"/>
                  </a:lnTo>
                  <a:lnTo>
                    <a:pt x="290586" y="302575"/>
                  </a:lnTo>
                  <a:lnTo>
                    <a:pt x="229753" y="363687"/>
                  </a:lnTo>
                  <a:lnTo>
                    <a:pt x="180337" y="389547"/>
                  </a:lnTo>
                  <a:lnTo>
                    <a:pt x="139390" y="399308"/>
                  </a:lnTo>
                  <a:lnTo>
                    <a:pt x="83632" y="402606"/>
                  </a:lnTo>
                  <a:lnTo>
                    <a:pt x="47176" y="397588"/>
                  </a:lnTo>
                  <a:lnTo>
                    <a:pt x="28099" y="385619"/>
                  </a:lnTo>
                  <a:lnTo>
                    <a:pt x="12991" y="368601"/>
                  </a:lnTo>
                  <a:lnTo>
                    <a:pt x="2377" y="349339"/>
                  </a:lnTo>
                  <a:lnTo>
                    <a:pt x="0" y="329080"/>
                  </a:lnTo>
                  <a:lnTo>
                    <a:pt x="1003" y="318764"/>
                  </a:lnTo>
                  <a:lnTo>
                    <a:pt x="11477" y="301063"/>
                  </a:lnTo>
                  <a:lnTo>
                    <a:pt x="27831" y="286567"/>
                  </a:lnTo>
                  <a:lnTo>
                    <a:pt x="46797" y="276225"/>
                  </a:lnTo>
                  <a:lnTo>
                    <a:pt x="66925" y="273968"/>
                  </a:lnTo>
                  <a:lnTo>
                    <a:pt x="126158" y="279006"/>
                  </a:lnTo>
                  <a:lnTo>
                    <a:pt x="181575" y="306330"/>
                  </a:lnTo>
                  <a:lnTo>
                    <a:pt x="238882" y="353183"/>
                  </a:lnTo>
                  <a:lnTo>
                    <a:pt x="298181" y="378446"/>
                  </a:lnTo>
                  <a:lnTo>
                    <a:pt x="343116" y="389690"/>
                  </a:lnTo>
                  <a:lnTo>
                    <a:pt x="382983" y="388821"/>
                  </a:lnTo>
                  <a:lnTo>
                    <a:pt x="443946" y="374806"/>
                  </a:lnTo>
                  <a:lnTo>
                    <a:pt x="475250" y="363484"/>
                  </a:lnTo>
                  <a:lnTo>
                    <a:pt x="526020" y="325146"/>
                  </a:lnTo>
                  <a:lnTo>
                    <a:pt x="539964" y="31919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59200" y="4211399"/>
              <a:ext cx="278417" cy="315855"/>
            </a:xfrm>
            <a:custGeom>
              <a:avLst/>
              <a:gdLst/>
              <a:ahLst/>
              <a:cxnLst/>
              <a:rect l="0" t="0" r="0" b="0"/>
              <a:pathLst>
                <a:path w="278417" h="315855">
                  <a:moveTo>
                    <a:pt x="67846" y="0"/>
                  </a:moveTo>
                  <a:lnTo>
                    <a:pt x="52205" y="27556"/>
                  </a:lnTo>
                  <a:lnTo>
                    <a:pt x="36637" y="80659"/>
                  </a:lnTo>
                  <a:lnTo>
                    <a:pt x="18763" y="137570"/>
                  </a:lnTo>
                  <a:lnTo>
                    <a:pt x="4685" y="190344"/>
                  </a:lnTo>
                  <a:lnTo>
                    <a:pt x="0" y="216788"/>
                  </a:lnTo>
                  <a:lnTo>
                    <a:pt x="1818" y="240240"/>
                  </a:lnTo>
                  <a:lnTo>
                    <a:pt x="7450" y="247897"/>
                  </a:lnTo>
                  <a:lnTo>
                    <a:pt x="15884" y="253002"/>
                  </a:lnTo>
                  <a:lnTo>
                    <a:pt x="36563" y="257504"/>
                  </a:lnTo>
                  <a:lnTo>
                    <a:pt x="84673" y="253982"/>
                  </a:lnTo>
                  <a:lnTo>
                    <a:pt x="144219" y="258529"/>
                  </a:lnTo>
                  <a:lnTo>
                    <a:pt x="203682" y="274048"/>
                  </a:lnTo>
                  <a:lnTo>
                    <a:pt x="246626" y="293429"/>
                  </a:lnTo>
                  <a:lnTo>
                    <a:pt x="278416" y="3158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27046" y="4211399"/>
              <a:ext cx="105286" cy="515897"/>
            </a:xfrm>
            <a:custGeom>
              <a:avLst/>
              <a:gdLst/>
              <a:ahLst/>
              <a:cxnLst/>
              <a:rect l="0" t="0" r="0" b="0"/>
              <a:pathLst>
                <a:path w="105286" h="515897">
                  <a:moveTo>
                    <a:pt x="105285" y="0"/>
                  </a:moveTo>
                  <a:lnTo>
                    <a:pt x="90631" y="53027"/>
                  </a:lnTo>
                  <a:lnTo>
                    <a:pt x="84323" y="109303"/>
                  </a:lnTo>
                  <a:lnTo>
                    <a:pt x="73025" y="159761"/>
                  </a:lnTo>
                  <a:lnTo>
                    <a:pt x="65118" y="214441"/>
                  </a:lnTo>
                  <a:lnTo>
                    <a:pt x="55150" y="270303"/>
                  </a:lnTo>
                  <a:lnTo>
                    <a:pt x="41916" y="323278"/>
                  </a:lnTo>
                  <a:lnTo>
                    <a:pt x="34647" y="363287"/>
                  </a:lnTo>
                  <a:lnTo>
                    <a:pt x="26601" y="418031"/>
                  </a:lnTo>
                  <a:lnTo>
                    <a:pt x="13747" y="469875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484725" y="4274570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0" y="0"/>
                  </a:moveTo>
                  <a:lnTo>
                    <a:pt x="42692" y="3119"/>
                  </a:lnTo>
                  <a:lnTo>
                    <a:pt x="63428" y="6066"/>
                  </a:lnTo>
                  <a:lnTo>
                    <a:pt x="105336" y="4664"/>
                  </a:lnTo>
                  <a:lnTo>
                    <a:pt x="157928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495253" y="4632539"/>
              <a:ext cx="1368706" cy="31586"/>
            </a:xfrm>
            <a:custGeom>
              <a:avLst/>
              <a:gdLst/>
              <a:ahLst/>
              <a:cxnLst/>
              <a:rect l="0" t="0" r="0" b="0"/>
              <a:pathLst>
                <a:path w="1368706" h="31586">
                  <a:moveTo>
                    <a:pt x="0" y="21057"/>
                  </a:moveTo>
                  <a:lnTo>
                    <a:pt x="27557" y="28292"/>
                  </a:lnTo>
                  <a:lnTo>
                    <a:pt x="86899" y="30935"/>
                  </a:lnTo>
                  <a:lnTo>
                    <a:pt x="149357" y="31457"/>
                  </a:lnTo>
                  <a:lnTo>
                    <a:pt x="207924" y="31560"/>
                  </a:lnTo>
                  <a:lnTo>
                    <a:pt x="256320" y="31578"/>
                  </a:lnTo>
                  <a:lnTo>
                    <a:pt x="318307" y="31584"/>
                  </a:lnTo>
                  <a:lnTo>
                    <a:pt x="380940" y="25996"/>
                  </a:lnTo>
                  <a:lnTo>
                    <a:pt x="429766" y="22520"/>
                  </a:lnTo>
                  <a:lnTo>
                    <a:pt x="481278" y="21490"/>
                  </a:lnTo>
                  <a:lnTo>
                    <a:pt x="539175" y="15596"/>
                  </a:lnTo>
                  <a:lnTo>
                    <a:pt x="595194" y="12030"/>
                  </a:lnTo>
                  <a:lnTo>
                    <a:pt x="654426" y="5384"/>
                  </a:lnTo>
                  <a:lnTo>
                    <a:pt x="710841" y="1595"/>
                  </a:lnTo>
                  <a:lnTo>
                    <a:pt x="770190" y="472"/>
                  </a:lnTo>
                  <a:lnTo>
                    <a:pt x="826639" y="139"/>
                  </a:lnTo>
                  <a:lnTo>
                    <a:pt x="880410" y="41"/>
                  </a:lnTo>
                  <a:lnTo>
                    <a:pt x="933386" y="12"/>
                  </a:lnTo>
                  <a:lnTo>
                    <a:pt x="986128" y="3"/>
                  </a:lnTo>
                  <a:lnTo>
                    <a:pt x="1047946" y="0"/>
                  </a:lnTo>
                  <a:lnTo>
                    <a:pt x="1102097" y="3119"/>
                  </a:lnTo>
                  <a:lnTo>
                    <a:pt x="1158115" y="9064"/>
                  </a:lnTo>
                  <a:lnTo>
                    <a:pt x="1209864" y="17475"/>
                  </a:lnTo>
                  <a:lnTo>
                    <a:pt x="1263933" y="20349"/>
                  </a:lnTo>
                  <a:lnTo>
                    <a:pt x="1319674" y="20917"/>
                  </a:lnTo>
                  <a:lnTo>
                    <a:pt x="1368705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709503" y="4727295"/>
              <a:ext cx="225094" cy="287242"/>
            </a:xfrm>
            <a:custGeom>
              <a:avLst/>
              <a:gdLst/>
              <a:ahLst/>
              <a:cxnLst/>
              <a:rect l="0" t="0" r="0" b="0"/>
              <a:pathLst>
                <a:path w="225094" h="287242">
                  <a:moveTo>
                    <a:pt x="164776" y="0"/>
                  </a:moveTo>
                  <a:lnTo>
                    <a:pt x="142420" y="0"/>
                  </a:lnTo>
                  <a:lnTo>
                    <a:pt x="125204" y="6239"/>
                  </a:lnTo>
                  <a:lnTo>
                    <a:pt x="68089" y="55087"/>
                  </a:lnTo>
                  <a:lnTo>
                    <a:pt x="43452" y="84952"/>
                  </a:lnTo>
                  <a:lnTo>
                    <a:pt x="15381" y="145299"/>
                  </a:lnTo>
                  <a:lnTo>
                    <a:pt x="4792" y="169863"/>
                  </a:lnTo>
                  <a:lnTo>
                    <a:pt x="0" y="214236"/>
                  </a:lnTo>
                  <a:lnTo>
                    <a:pt x="3025" y="239106"/>
                  </a:lnTo>
                  <a:lnTo>
                    <a:pt x="11389" y="258737"/>
                  </a:lnTo>
                  <a:lnTo>
                    <a:pt x="16894" y="267248"/>
                  </a:lnTo>
                  <a:lnTo>
                    <a:pt x="32371" y="279824"/>
                  </a:lnTo>
                  <a:lnTo>
                    <a:pt x="41411" y="284815"/>
                  </a:lnTo>
                  <a:lnTo>
                    <a:pt x="63934" y="287241"/>
                  </a:lnTo>
                  <a:lnTo>
                    <a:pt x="116521" y="279268"/>
                  </a:lnTo>
                  <a:lnTo>
                    <a:pt x="176229" y="250507"/>
                  </a:lnTo>
                  <a:lnTo>
                    <a:pt x="201575" y="227863"/>
                  </a:lnTo>
                  <a:lnTo>
                    <a:pt x="218314" y="198926"/>
                  </a:lnTo>
                  <a:lnTo>
                    <a:pt x="225093" y="162536"/>
                  </a:lnTo>
                  <a:lnTo>
                    <a:pt x="218978" y="116724"/>
                  </a:lnTo>
                  <a:lnTo>
                    <a:pt x="203124" y="63291"/>
                  </a:lnTo>
                  <a:lnTo>
                    <a:pt x="197361" y="55062"/>
                  </a:lnTo>
                  <a:lnTo>
                    <a:pt x="181598" y="42799"/>
                  </a:lnTo>
                  <a:lnTo>
                    <a:pt x="152993" y="29319"/>
                  </a:lnTo>
                  <a:lnTo>
                    <a:pt x="91077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28307" y="4779938"/>
              <a:ext cx="242705" cy="227682"/>
            </a:xfrm>
            <a:custGeom>
              <a:avLst/>
              <a:gdLst/>
              <a:ahLst/>
              <a:cxnLst/>
              <a:rect l="0" t="0" r="0" b="0"/>
              <a:pathLst>
                <a:path w="242705" h="227682">
                  <a:moveTo>
                    <a:pt x="130283" y="0"/>
                  </a:moveTo>
                  <a:lnTo>
                    <a:pt x="76409" y="17958"/>
                  </a:lnTo>
                  <a:lnTo>
                    <a:pt x="56036" y="24748"/>
                  </a:lnTo>
                  <a:lnTo>
                    <a:pt x="38403" y="37905"/>
                  </a:lnTo>
                  <a:lnTo>
                    <a:pt x="23937" y="55451"/>
                  </a:lnTo>
                  <a:lnTo>
                    <a:pt x="1216" y="105654"/>
                  </a:lnTo>
                  <a:lnTo>
                    <a:pt x="0" y="129625"/>
                  </a:lnTo>
                  <a:lnTo>
                    <a:pt x="4529" y="154707"/>
                  </a:lnTo>
                  <a:lnTo>
                    <a:pt x="14341" y="177553"/>
                  </a:lnTo>
                  <a:lnTo>
                    <a:pt x="29620" y="193166"/>
                  </a:lnTo>
                  <a:lnTo>
                    <a:pt x="68025" y="218310"/>
                  </a:lnTo>
                  <a:lnTo>
                    <a:pt x="110146" y="227681"/>
                  </a:lnTo>
                  <a:lnTo>
                    <a:pt x="148493" y="224868"/>
                  </a:lnTo>
                  <a:lnTo>
                    <a:pt x="192892" y="205032"/>
                  </a:lnTo>
                  <a:lnTo>
                    <a:pt x="214261" y="192120"/>
                  </a:lnTo>
                  <a:lnTo>
                    <a:pt x="229218" y="175464"/>
                  </a:lnTo>
                  <a:lnTo>
                    <a:pt x="238595" y="155192"/>
                  </a:lnTo>
                  <a:lnTo>
                    <a:pt x="242704" y="118642"/>
                  </a:lnTo>
                  <a:lnTo>
                    <a:pt x="235863" y="85066"/>
                  </a:lnTo>
                  <a:lnTo>
                    <a:pt x="213183" y="45399"/>
                  </a:lnTo>
                  <a:lnTo>
                    <a:pt x="186173" y="14686"/>
                  </a:lnTo>
                  <a:lnTo>
                    <a:pt x="166042" y="6527"/>
                  </a:lnTo>
                  <a:lnTo>
                    <a:pt x="154122" y="4351"/>
                  </a:lnTo>
                  <a:lnTo>
                    <a:pt x="131520" y="8173"/>
                  </a:lnTo>
                  <a:lnTo>
                    <a:pt x="98698" y="210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852072" y="2716352"/>
              <a:ext cx="390913" cy="1877177"/>
            </a:xfrm>
            <a:custGeom>
              <a:avLst/>
              <a:gdLst/>
              <a:ahLst/>
              <a:cxnLst/>
              <a:rect l="0" t="0" r="0" b="0"/>
              <a:pathLst>
                <a:path w="390913" h="1877177">
                  <a:moveTo>
                    <a:pt x="390912" y="0"/>
                  </a:moveTo>
                  <a:lnTo>
                    <a:pt x="390912" y="50433"/>
                  </a:lnTo>
                  <a:lnTo>
                    <a:pt x="389742" y="107750"/>
                  </a:lnTo>
                  <a:lnTo>
                    <a:pt x="383676" y="169186"/>
                  </a:lnTo>
                  <a:lnTo>
                    <a:pt x="382529" y="229504"/>
                  </a:lnTo>
                  <a:lnTo>
                    <a:pt x="388910" y="292992"/>
                  </a:lnTo>
                  <a:lnTo>
                    <a:pt x="390319" y="345736"/>
                  </a:lnTo>
                  <a:lnTo>
                    <a:pt x="390737" y="403867"/>
                  </a:lnTo>
                  <a:lnTo>
                    <a:pt x="385288" y="465431"/>
                  </a:lnTo>
                  <a:lnTo>
                    <a:pt x="380182" y="522652"/>
                  </a:lnTo>
                  <a:lnTo>
                    <a:pt x="372242" y="582135"/>
                  </a:lnTo>
                  <a:lnTo>
                    <a:pt x="367442" y="632619"/>
                  </a:lnTo>
                  <a:lnTo>
                    <a:pt x="358612" y="681502"/>
                  </a:lnTo>
                  <a:lnTo>
                    <a:pt x="348587" y="728741"/>
                  </a:lnTo>
                  <a:lnTo>
                    <a:pt x="340308" y="791517"/>
                  </a:lnTo>
                  <a:lnTo>
                    <a:pt x="330267" y="850146"/>
                  </a:lnTo>
                  <a:lnTo>
                    <a:pt x="321600" y="898553"/>
                  </a:lnTo>
                  <a:lnTo>
                    <a:pt x="314960" y="957424"/>
                  </a:lnTo>
                  <a:lnTo>
                    <a:pt x="308319" y="1014113"/>
                  </a:lnTo>
                  <a:lnTo>
                    <a:pt x="299771" y="1070371"/>
                  </a:lnTo>
                  <a:lnTo>
                    <a:pt x="296057" y="1116013"/>
                  </a:lnTo>
                  <a:lnTo>
                    <a:pt x="289238" y="1178669"/>
                  </a:lnTo>
                  <a:lnTo>
                    <a:pt x="286697" y="1239868"/>
                  </a:lnTo>
                  <a:lnTo>
                    <a:pt x="282719" y="1300535"/>
                  </a:lnTo>
                  <a:lnTo>
                    <a:pt x="271015" y="1357839"/>
                  </a:lnTo>
                  <a:lnTo>
                    <a:pt x="260890" y="1408249"/>
                  </a:lnTo>
                  <a:lnTo>
                    <a:pt x="250482" y="1465819"/>
                  </a:lnTo>
                  <a:lnTo>
                    <a:pt x="245578" y="1516152"/>
                  </a:lnTo>
                  <a:lnTo>
                    <a:pt x="235516" y="1567846"/>
                  </a:lnTo>
                  <a:lnTo>
                    <a:pt x="222263" y="1621904"/>
                  </a:lnTo>
                  <a:lnTo>
                    <a:pt x="203713" y="1683241"/>
                  </a:lnTo>
                  <a:lnTo>
                    <a:pt x="178293" y="1737028"/>
                  </a:lnTo>
                  <a:lnTo>
                    <a:pt x="164253" y="1780452"/>
                  </a:lnTo>
                  <a:lnTo>
                    <a:pt x="158418" y="1818127"/>
                  </a:lnTo>
                  <a:lnTo>
                    <a:pt x="142910" y="1850867"/>
                  </a:lnTo>
                  <a:lnTo>
                    <a:pt x="130171" y="1868048"/>
                  </a:lnTo>
                  <a:lnTo>
                    <a:pt x="122328" y="1872396"/>
                  </a:lnTo>
                  <a:lnTo>
                    <a:pt x="104255" y="1874108"/>
                  </a:lnTo>
                  <a:lnTo>
                    <a:pt x="95692" y="1870587"/>
                  </a:lnTo>
                  <a:lnTo>
                    <a:pt x="57916" y="1835702"/>
                  </a:lnTo>
                  <a:lnTo>
                    <a:pt x="24497" y="1778720"/>
                  </a:lnTo>
                  <a:lnTo>
                    <a:pt x="1076" y="1744103"/>
                  </a:lnTo>
                  <a:lnTo>
                    <a:pt x="0" y="1745312"/>
                  </a:lnTo>
                  <a:lnTo>
                    <a:pt x="452" y="1749628"/>
                  </a:lnTo>
                  <a:lnTo>
                    <a:pt x="30587" y="1801464"/>
                  </a:lnTo>
                  <a:lnTo>
                    <a:pt x="80714" y="1858050"/>
                  </a:lnTo>
                  <a:lnTo>
                    <a:pt x="108319" y="1874915"/>
                  </a:lnTo>
                  <a:lnTo>
                    <a:pt x="128445" y="1877176"/>
                  </a:lnTo>
                  <a:lnTo>
                    <a:pt x="147918" y="1873112"/>
                  </a:lnTo>
                  <a:lnTo>
                    <a:pt x="164371" y="1863507"/>
                  </a:lnTo>
                  <a:lnTo>
                    <a:pt x="176364" y="1848320"/>
                  </a:lnTo>
                  <a:lnTo>
                    <a:pt x="209383" y="1789433"/>
                  </a:lnTo>
                  <a:lnTo>
                    <a:pt x="235881" y="1726637"/>
                  </a:lnTo>
                  <a:lnTo>
                    <a:pt x="275353" y="1671833"/>
                  </a:lnTo>
                  <a:lnTo>
                    <a:pt x="288080" y="1655507"/>
                  </a:lnTo>
                  <a:lnTo>
                    <a:pt x="306684" y="164244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22850" y="4685181"/>
              <a:ext cx="196187" cy="418234"/>
            </a:xfrm>
            <a:custGeom>
              <a:avLst/>
              <a:gdLst/>
              <a:ahLst/>
              <a:cxnLst/>
              <a:rect l="0" t="0" r="0" b="0"/>
              <a:pathLst>
                <a:path w="196187" h="418234">
                  <a:moveTo>
                    <a:pt x="114808" y="0"/>
                  </a:moveTo>
                  <a:lnTo>
                    <a:pt x="90761" y="17981"/>
                  </a:lnTo>
                  <a:lnTo>
                    <a:pt x="48173" y="75524"/>
                  </a:lnTo>
                  <a:lnTo>
                    <a:pt x="23180" y="130515"/>
                  </a:lnTo>
                  <a:lnTo>
                    <a:pt x="10450" y="180221"/>
                  </a:lnTo>
                  <a:lnTo>
                    <a:pt x="2388" y="228874"/>
                  </a:lnTo>
                  <a:lnTo>
                    <a:pt x="0" y="276045"/>
                  </a:lnTo>
                  <a:lnTo>
                    <a:pt x="4782" y="333208"/>
                  </a:lnTo>
                  <a:lnTo>
                    <a:pt x="18162" y="377124"/>
                  </a:lnTo>
                  <a:lnTo>
                    <a:pt x="29350" y="394169"/>
                  </a:lnTo>
                  <a:lnTo>
                    <a:pt x="45241" y="406423"/>
                  </a:lnTo>
                  <a:lnTo>
                    <a:pt x="65172" y="414599"/>
                  </a:lnTo>
                  <a:lnTo>
                    <a:pt x="89627" y="418233"/>
                  </a:lnTo>
                  <a:lnTo>
                    <a:pt x="109856" y="413609"/>
                  </a:lnTo>
                  <a:lnTo>
                    <a:pt x="156486" y="391119"/>
                  </a:lnTo>
                  <a:lnTo>
                    <a:pt x="172716" y="375042"/>
                  </a:lnTo>
                  <a:lnTo>
                    <a:pt x="189418" y="346260"/>
                  </a:lnTo>
                  <a:lnTo>
                    <a:pt x="196186" y="309916"/>
                  </a:lnTo>
                  <a:lnTo>
                    <a:pt x="190067" y="264119"/>
                  </a:lnTo>
                  <a:lnTo>
                    <a:pt x="179741" y="233066"/>
                  </a:lnTo>
                  <a:lnTo>
                    <a:pt x="168623" y="216279"/>
                  </a:lnTo>
                  <a:lnTo>
                    <a:pt x="160044" y="210867"/>
                  </a:lnTo>
                  <a:lnTo>
                    <a:pt x="138032" y="204853"/>
                  </a:lnTo>
                  <a:lnTo>
                    <a:pt x="115771" y="208419"/>
                  </a:lnTo>
                  <a:lnTo>
                    <a:pt x="95349" y="218973"/>
                  </a:lnTo>
                  <a:lnTo>
                    <a:pt x="55819" y="264319"/>
                  </a:lnTo>
                  <a:lnTo>
                    <a:pt x="36779" y="304376"/>
                  </a:lnTo>
                  <a:lnTo>
                    <a:pt x="30580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432290" y="1024132"/>
            <a:ext cx="1200249" cy="660428"/>
            <a:chOff x="3432290" y="1024132"/>
            <a:chExt cx="1200249" cy="660428"/>
          </a:xfrm>
        </p:grpSpPr>
        <p:sp>
          <p:nvSpPr>
            <p:cNvPr id="32" name="Freeform 31"/>
            <p:cNvSpPr/>
            <p:nvPr/>
          </p:nvSpPr>
          <p:spPr>
            <a:xfrm>
              <a:off x="4208381" y="1024132"/>
              <a:ext cx="424158" cy="535602"/>
            </a:xfrm>
            <a:custGeom>
              <a:avLst/>
              <a:gdLst/>
              <a:ahLst/>
              <a:cxnLst/>
              <a:rect l="0" t="0" r="0" b="0"/>
              <a:pathLst>
                <a:path w="424158" h="535602">
                  <a:moveTo>
                    <a:pt x="34603" y="102417"/>
                  </a:moveTo>
                  <a:lnTo>
                    <a:pt x="37723" y="59725"/>
                  </a:lnTo>
                  <a:lnTo>
                    <a:pt x="44179" y="40159"/>
                  </a:lnTo>
                  <a:lnTo>
                    <a:pt x="54847" y="23664"/>
                  </a:lnTo>
                  <a:lnTo>
                    <a:pt x="70506" y="11654"/>
                  </a:lnTo>
                  <a:lnTo>
                    <a:pt x="90334" y="3586"/>
                  </a:lnTo>
                  <a:lnTo>
                    <a:pt x="114745" y="0"/>
                  </a:lnTo>
                  <a:lnTo>
                    <a:pt x="134952" y="4646"/>
                  </a:lnTo>
                  <a:lnTo>
                    <a:pt x="166989" y="26692"/>
                  </a:lnTo>
                  <a:lnTo>
                    <a:pt x="195847" y="63152"/>
                  </a:lnTo>
                  <a:lnTo>
                    <a:pt x="224078" y="117321"/>
                  </a:lnTo>
                  <a:lnTo>
                    <a:pt x="246595" y="172821"/>
                  </a:lnTo>
                  <a:lnTo>
                    <a:pt x="261138" y="234390"/>
                  </a:lnTo>
                  <a:lnTo>
                    <a:pt x="263552" y="285539"/>
                  </a:lnTo>
                  <a:lnTo>
                    <a:pt x="257378" y="337740"/>
                  </a:lnTo>
                  <a:lnTo>
                    <a:pt x="248139" y="389081"/>
                  </a:lnTo>
                  <a:lnTo>
                    <a:pt x="235653" y="433279"/>
                  </a:lnTo>
                  <a:lnTo>
                    <a:pt x="191277" y="491175"/>
                  </a:lnTo>
                  <a:lnTo>
                    <a:pt x="136603" y="524723"/>
                  </a:lnTo>
                  <a:lnTo>
                    <a:pt x="123660" y="531353"/>
                  </a:lnTo>
                  <a:lnTo>
                    <a:pt x="96801" y="535601"/>
                  </a:lnTo>
                  <a:lnTo>
                    <a:pt x="47019" y="528795"/>
                  </a:lnTo>
                  <a:lnTo>
                    <a:pt x="28033" y="513407"/>
                  </a:lnTo>
                  <a:lnTo>
                    <a:pt x="7310" y="481555"/>
                  </a:lnTo>
                  <a:lnTo>
                    <a:pt x="2370" y="470989"/>
                  </a:lnTo>
                  <a:lnTo>
                    <a:pt x="0" y="446771"/>
                  </a:lnTo>
                  <a:lnTo>
                    <a:pt x="4016" y="421579"/>
                  </a:lnTo>
                  <a:lnTo>
                    <a:pt x="13600" y="398685"/>
                  </a:lnTo>
                  <a:lnTo>
                    <a:pt x="28778" y="383050"/>
                  </a:lnTo>
                  <a:lnTo>
                    <a:pt x="37738" y="377243"/>
                  </a:lnTo>
                  <a:lnTo>
                    <a:pt x="57053" y="373910"/>
                  </a:lnTo>
                  <a:lnTo>
                    <a:pt x="77336" y="377499"/>
                  </a:lnTo>
                  <a:lnTo>
                    <a:pt x="98049" y="386892"/>
                  </a:lnTo>
                  <a:lnTo>
                    <a:pt x="123852" y="410924"/>
                  </a:lnTo>
                  <a:lnTo>
                    <a:pt x="174866" y="473223"/>
                  </a:lnTo>
                  <a:lnTo>
                    <a:pt x="197175" y="493955"/>
                  </a:lnTo>
                  <a:lnTo>
                    <a:pt x="257279" y="525671"/>
                  </a:lnTo>
                  <a:lnTo>
                    <a:pt x="309349" y="532423"/>
                  </a:lnTo>
                  <a:lnTo>
                    <a:pt x="347637" y="530473"/>
                  </a:lnTo>
                  <a:lnTo>
                    <a:pt x="392014" y="519334"/>
                  </a:lnTo>
                  <a:lnTo>
                    <a:pt x="400389" y="513722"/>
                  </a:lnTo>
                  <a:lnTo>
                    <a:pt x="424157" y="4814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432290" y="1663502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453347" y="5180021"/>
            <a:ext cx="747524" cy="839180"/>
            <a:chOff x="3453347" y="5180021"/>
            <a:chExt cx="747524" cy="839180"/>
          </a:xfrm>
        </p:grpSpPr>
        <p:sp>
          <p:nvSpPr>
            <p:cNvPr id="35" name="Freeform 34"/>
            <p:cNvSpPr/>
            <p:nvPr/>
          </p:nvSpPr>
          <p:spPr>
            <a:xfrm>
              <a:off x="3770149" y="5180021"/>
              <a:ext cx="233959" cy="416745"/>
            </a:xfrm>
            <a:custGeom>
              <a:avLst/>
              <a:gdLst/>
              <a:ahLst/>
              <a:cxnLst/>
              <a:rect l="0" t="0" r="0" b="0"/>
              <a:pathLst>
                <a:path w="233959" h="416745">
                  <a:moveTo>
                    <a:pt x="93809" y="0"/>
                  </a:moveTo>
                  <a:lnTo>
                    <a:pt x="76999" y="19150"/>
                  </a:lnTo>
                  <a:lnTo>
                    <a:pt x="51147" y="68686"/>
                  </a:lnTo>
                  <a:lnTo>
                    <a:pt x="33595" y="117447"/>
                  </a:lnTo>
                  <a:lnTo>
                    <a:pt x="17184" y="180737"/>
                  </a:lnTo>
                  <a:lnTo>
                    <a:pt x="3847" y="232233"/>
                  </a:lnTo>
                  <a:lnTo>
                    <a:pt x="0" y="293184"/>
                  </a:lnTo>
                  <a:lnTo>
                    <a:pt x="1813" y="320987"/>
                  </a:lnTo>
                  <a:lnTo>
                    <a:pt x="22042" y="367431"/>
                  </a:lnTo>
                  <a:lnTo>
                    <a:pt x="37346" y="387910"/>
                  </a:lnTo>
                  <a:lnTo>
                    <a:pt x="59746" y="404811"/>
                  </a:lnTo>
                  <a:lnTo>
                    <a:pt x="85299" y="413882"/>
                  </a:lnTo>
                  <a:lnTo>
                    <a:pt x="111084" y="416744"/>
                  </a:lnTo>
                  <a:lnTo>
                    <a:pt x="167011" y="406060"/>
                  </a:lnTo>
                  <a:lnTo>
                    <a:pt x="193357" y="390675"/>
                  </a:lnTo>
                  <a:lnTo>
                    <a:pt x="215982" y="360121"/>
                  </a:lnTo>
                  <a:lnTo>
                    <a:pt x="231914" y="327020"/>
                  </a:lnTo>
                  <a:lnTo>
                    <a:pt x="233958" y="305609"/>
                  </a:lnTo>
                  <a:lnTo>
                    <a:pt x="229797" y="285565"/>
                  </a:lnTo>
                  <a:lnTo>
                    <a:pt x="220149" y="268857"/>
                  </a:lnTo>
                  <a:lnTo>
                    <a:pt x="211961" y="264636"/>
                  </a:lnTo>
                  <a:lnTo>
                    <a:pt x="190385" y="263065"/>
                  </a:lnTo>
                  <a:lnTo>
                    <a:pt x="157519" y="274347"/>
                  </a:lnTo>
                  <a:lnTo>
                    <a:pt x="131143" y="292507"/>
                  </a:lnTo>
                  <a:lnTo>
                    <a:pt x="108511" y="323885"/>
                  </a:lnTo>
                  <a:lnTo>
                    <a:pt x="87412" y="380791"/>
                  </a:lnTo>
                  <a:lnTo>
                    <a:pt x="83281" y="4000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537575" y="5352939"/>
              <a:ext cx="157928" cy="6067"/>
            </a:xfrm>
            <a:custGeom>
              <a:avLst/>
              <a:gdLst/>
              <a:ahLst/>
              <a:cxnLst/>
              <a:rect l="0" t="0" r="0" b="0"/>
              <a:pathLst>
                <a:path w="157928" h="6067">
                  <a:moveTo>
                    <a:pt x="0" y="6066"/>
                  </a:moveTo>
                  <a:lnTo>
                    <a:pt x="58617" y="6066"/>
                  </a:lnTo>
                  <a:lnTo>
                    <a:pt x="111621" y="0"/>
                  </a:lnTo>
                  <a:lnTo>
                    <a:pt x="157927" y="606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53347" y="5611689"/>
              <a:ext cx="747524" cy="94757"/>
            </a:xfrm>
            <a:custGeom>
              <a:avLst/>
              <a:gdLst/>
              <a:ahLst/>
              <a:cxnLst/>
              <a:rect l="0" t="0" r="0" b="0"/>
              <a:pathLst>
                <a:path w="747524" h="94757">
                  <a:moveTo>
                    <a:pt x="0" y="94756"/>
                  </a:moveTo>
                  <a:lnTo>
                    <a:pt x="62280" y="77968"/>
                  </a:lnTo>
                  <a:lnTo>
                    <a:pt x="116331" y="71423"/>
                  </a:lnTo>
                  <a:lnTo>
                    <a:pt x="172068" y="64801"/>
                  </a:lnTo>
                  <a:lnTo>
                    <a:pt x="222072" y="55087"/>
                  </a:lnTo>
                  <a:lnTo>
                    <a:pt x="279609" y="41903"/>
                  </a:lnTo>
                  <a:lnTo>
                    <a:pt x="336641" y="33623"/>
                  </a:lnTo>
                  <a:lnTo>
                    <a:pt x="387004" y="26600"/>
                  </a:lnTo>
                  <a:lnTo>
                    <a:pt x="438972" y="17110"/>
                  </a:lnTo>
                  <a:lnTo>
                    <a:pt x="499358" y="10658"/>
                  </a:lnTo>
                  <a:lnTo>
                    <a:pt x="552534" y="2452"/>
                  </a:lnTo>
                  <a:lnTo>
                    <a:pt x="613080" y="484"/>
                  </a:lnTo>
                  <a:lnTo>
                    <a:pt x="670100" y="95"/>
                  </a:lnTo>
                  <a:lnTo>
                    <a:pt x="720185" y="19"/>
                  </a:lnTo>
                  <a:lnTo>
                    <a:pt x="74752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708648" y="5753499"/>
              <a:ext cx="238249" cy="265702"/>
            </a:xfrm>
            <a:custGeom>
              <a:avLst/>
              <a:gdLst/>
              <a:ahLst/>
              <a:cxnLst/>
              <a:rect l="0" t="0" r="0" b="0"/>
              <a:pathLst>
                <a:path w="238249" h="265702">
                  <a:moveTo>
                    <a:pt x="134253" y="5589"/>
                  </a:moveTo>
                  <a:lnTo>
                    <a:pt x="117485" y="0"/>
                  </a:lnTo>
                  <a:lnTo>
                    <a:pt x="99895" y="375"/>
                  </a:lnTo>
                  <a:lnTo>
                    <a:pt x="80378" y="5611"/>
                  </a:lnTo>
                  <a:lnTo>
                    <a:pt x="60006" y="15737"/>
                  </a:lnTo>
                  <a:lnTo>
                    <a:pt x="45493" y="31156"/>
                  </a:lnTo>
                  <a:lnTo>
                    <a:pt x="10633" y="88119"/>
                  </a:lnTo>
                  <a:lnTo>
                    <a:pt x="0" y="145633"/>
                  </a:lnTo>
                  <a:lnTo>
                    <a:pt x="3747" y="182394"/>
                  </a:lnTo>
                  <a:lnTo>
                    <a:pt x="17856" y="215513"/>
                  </a:lnTo>
                  <a:lnTo>
                    <a:pt x="36854" y="241964"/>
                  </a:lnTo>
                  <a:lnTo>
                    <a:pt x="56650" y="254143"/>
                  </a:lnTo>
                  <a:lnTo>
                    <a:pt x="81045" y="262286"/>
                  </a:lnTo>
                  <a:lnTo>
                    <a:pt x="119918" y="265701"/>
                  </a:lnTo>
                  <a:lnTo>
                    <a:pt x="154182" y="258654"/>
                  </a:lnTo>
                  <a:lnTo>
                    <a:pt x="175866" y="248303"/>
                  </a:lnTo>
                  <a:lnTo>
                    <a:pt x="224840" y="199816"/>
                  </a:lnTo>
                  <a:lnTo>
                    <a:pt x="233005" y="178869"/>
                  </a:lnTo>
                  <a:lnTo>
                    <a:pt x="238248" y="127295"/>
                  </a:lnTo>
                  <a:lnTo>
                    <a:pt x="233566" y="91563"/>
                  </a:lnTo>
                  <a:lnTo>
                    <a:pt x="219182" y="64338"/>
                  </a:lnTo>
                  <a:lnTo>
                    <a:pt x="200101" y="41453"/>
                  </a:lnTo>
                  <a:lnTo>
                    <a:pt x="174041" y="25444"/>
                  </a:lnTo>
                  <a:lnTo>
                    <a:pt x="138503" y="18881"/>
                  </a:lnTo>
                  <a:lnTo>
                    <a:pt x="81611" y="2664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4742794" y="4036722"/>
            <a:ext cx="384585" cy="625585"/>
          </a:xfrm>
          <a:custGeom>
            <a:avLst/>
            <a:gdLst/>
            <a:ahLst/>
            <a:cxnLst/>
            <a:rect l="0" t="0" r="0" b="0"/>
            <a:pathLst>
              <a:path w="384585" h="625585">
                <a:moveTo>
                  <a:pt x="205600" y="79920"/>
                </a:moveTo>
                <a:lnTo>
                  <a:pt x="205600" y="57563"/>
                </a:lnTo>
                <a:lnTo>
                  <a:pt x="199360" y="40348"/>
                </a:lnTo>
                <a:lnTo>
                  <a:pt x="187619" y="24898"/>
                </a:lnTo>
                <a:lnTo>
                  <a:pt x="170702" y="10232"/>
                </a:lnTo>
                <a:lnTo>
                  <a:pt x="148365" y="2155"/>
                </a:lnTo>
                <a:lnTo>
                  <a:pt x="135858" y="0"/>
                </a:lnTo>
                <a:lnTo>
                  <a:pt x="115722" y="3846"/>
                </a:lnTo>
                <a:lnTo>
                  <a:pt x="91231" y="19165"/>
                </a:lnTo>
                <a:lnTo>
                  <a:pt x="61996" y="50892"/>
                </a:lnTo>
                <a:lnTo>
                  <a:pt x="40926" y="100529"/>
                </a:lnTo>
                <a:lnTo>
                  <a:pt x="23317" y="148548"/>
                </a:lnTo>
                <a:lnTo>
                  <a:pt x="11339" y="199820"/>
                </a:lnTo>
                <a:lnTo>
                  <a:pt x="3581" y="263308"/>
                </a:lnTo>
                <a:lnTo>
                  <a:pt x="0" y="287768"/>
                </a:lnTo>
                <a:lnTo>
                  <a:pt x="4113" y="338305"/>
                </a:lnTo>
                <a:lnTo>
                  <a:pt x="8250" y="386936"/>
                </a:lnTo>
                <a:lnTo>
                  <a:pt x="20128" y="444592"/>
                </a:lnTo>
                <a:lnTo>
                  <a:pt x="42144" y="498181"/>
                </a:lnTo>
                <a:lnTo>
                  <a:pt x="63322" y="537512"/>
                </a:lnTo>
                <a:lnTo>
                  <a:pt x="92473" y="565023"/>
                </a:lnTo>
                <a:lnTo>
                  <a:pt x="151694" y="602478"/>
                </a:lnTo>
                <a:lnTo>
                  <a:pt x="184168" y="618197"/>
                </a:lnTo>
                <a:lnTo>
                  <a:pt x="236158" y="625584"/>
                </a:lnTo>
                <a:lnTo>
                  <a:pt x="295300" y="623923"/>
                </a:lnTo>
                <a:lnTo>
                  <a:pt x="351163" y="609396"/>
                </a:lnTo>
                <a:lnTo>
                  <a:pt x="384584" y="595816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4337959" y="2979709"/>
            <a:ext cx="2146965" cy="2158144"/>
            <a:chOff x="4337959" y="2979709"/>
            <a:chExt cx="2146965" cy="2158144"/>
          </a:xfrm>
        </p:grpSpPr>
        <p:sp>
          <p:nvSpPr>
            <p:cNvPr id="41" name="Freeform 40"/>
            <p:cNvSpPr/>
            <p:nvPr/>
          </p:nvSpPr>
          <p:spPr>
            <a:xfrm>
              <a:off x="5109044" y="3537575"/>
              <a:ext cx="1029071" cy="973216"/>
            </a:xfrm>
            <a:custGeom>
              <a:avLst/>
              <a:gdLst/>
              <a:ahLst/>
              <a:cxnLst/>
              <a:rect l="0" t="0" r="0" b="0"/>
              <a:pathLst>
                <a:path w="1029071" h="973216">
                  <a:moveTo>
                    <a:pt x="28862" y="768580"/>
                  </a:moveTo>
                  <a:lnTo>
                    <a:pt x="5143" y="827197"/>
                  </a:lnTo>
                  <a:lnTo>
                    <a:pt x="0" y="889776"/>
                  </a:lnTo>
                  <a:lnTo>
                    <a:pt x="3557" y="923830"/>
                  </a:lnTo>
                  <a:lnTo>
                    <a:pt x="15276" y="949104"/>
                  </a:lnTo>
                  <a:lnTo>
                    <a:pt x="23314" y="959119"/>
                  </a:lnTo>
                  <a:lnTo>
                    <a:pt x="44724" y="970247"/>
                  </a:lnTo>
                  <a:lnTo>
                    <a:pt x="56984" y="973215"/>
                  </a:lnTo>
                  <a:lnTo>
                    <a:pt x="67497" y="971684"/>
                  </a:lnTo>
                  <a:lnTo>
                    <a:pt x="85418" y="960624"/>
                  </a:lnTo>
                  <a:lnTo>
                    <a:pt x="98062" y="940891"/>
                  </a:lnTo>
                  <a:lnTo>
                    <a:pt x="106411" y="916522"/>
                  </a:lnTo>
                  <a:lnTo>
                    <a:pt x="109941" y="877665"/>
                  </a:lnTo>
                  <a:lnTo>
                    <a:pt x="104366" y="826263"/>
                  </a:lnTo>
                  <a:lnTo>
                    <a:pt x="101024" y="796557"/>
                  </a:lnTo>
                  <a:lnTo>
                    <a:pt x="77461" y="734093"/>
                  </a:lnTo>
                  <a:lnTo>
                    <a:pt x="95933" y="790756"/>
                  </a:lnTo>
                  <a:lnTo>
                    <a:pt x="130855" y="852679"/>
                  </a:lnTo>
                  <a:lnTo>
                    <a:pt x="162714" y="890934"/>
                  </a:lnTo>
                  <a:lnTo>
                    <a:pt x="189015" y="906738"/>
                  </a:lnTo>
                  <a:lnTo>
                    <a:pt x="208836" y="908753"/>
                  </a:lnTo>
                  <a:lnTo>
                    <a:pt x="228174" y="904579"/>
                  </a:lnTo>
                  <a:lnTo>
                    <a:pt x="244567" y="894924"/>
                  </a:lnTo>
                  <a:lnTo>
                    <a:pt x="256532" y="879715"/>
                  </a:lnTo>
                  <a:lnTo>
                    <a:pt x="281199" y="817692"/>
                  </a:lnTo>
                  <a:lnTo>
                    <a:pt x="295516" y="758784"/>
                  </a:lnTo>
                  <a:lnTo>
                    <a:pt x="300503" y="708096"/>
                  </a:lnTo>
                  <a:lnTo>
                    <a:pt x="296392" y="650443"/>
                  </a:lnTo>
                  <a:lnTo>
                    <a:pt x="287765" y="594496"/>
                  </a:lnTo>
                  <a:lnTo>
                    <a:pt x="277800" y="535286"/>
                  </a:lnTo>
                  <a:lnTo>
                    <a:pt x="267438" y="478877"/>
                  </a:lnTo>
                  <a:lnTo>
                    <a:pt x="246221" y="416990"/>
                  </a:lnTo>
                  <a:lnTo>
                    <a:pt x="225826" y="358808"/>
                  </a:lnTo>
                  <a:lnTo>
                    <a:pt x="203815" y="326632"/>
                  </a:lnTo>
                  <a:lnTo>
                    <a:pt x="175067" y="300460"/>
                  </a:lnTo>
                  <a:lnTo>
                    <a:pt x="167276" y="299743"/>
                  </a:lnTo>
                  <a:lnTo>
                    <a:pt x="160913" y="303944"/>
                  </a:lnTo>
                  <a:lnTo>
                    <a:pt x="155500" y="311424"/>
                  </a:lnTo>
                  <a:lnTo>
                    <a:pt x="147883" y="349897"/>
                  </a:lnTo>
                  <a:lnTo>
                    <a:pt x="153715" y="400828"/>
                  </a:lnTo>
                  <a:lnTo>
                    <a:pt x="166132" y="458548"/>
                  </a:lnTo>
                  <a:lnTo>
                    <a:pt x="179850" y="521206"/>
                  </a:lnTo>
                  <a:lnTo>
                    <a:pt x="194994" y="578297"/>
                  </a:lnTo>
                  <a:lnTo>
                    <a:pt x="216183" y="637233"/>
                  </a:lnTo>
                  <a:lnTo>
                    <a:pt x="231374" y="669221"/>
                  </a:lnTo>
                  <a:lnTo>
                    <a:pt x="272730" y="723954"/>
                  </a:lnTo>
                  <a:lnTo>
                    <a:pt x="323886" y="773189"/>
                  </a:lnTo>
                  <a:lnTo>
                    <a:pt x="355313" y="790353"/>
                  </a:lnTo>
                  <a:lnTo>
                    <a:pt x="365819" y="791284"/>
                  </a:lnTo>
                  <a:lnTo>
                    <a:pt x="386851" y="786080"/>
                  </a:lnTo>
                  <a:lnTo>
                    <a:pt x="404778" y="769729"/>
                  </a:lnTo>
                  <a:lnTo>
                    <a:pt x="424904" y="734215"/>
                  </a:lnTo>
                  <a:lnTo>
                    <a:pt x="435157" y="690937"/>
                  </a:lnTo>
                  <a:lnTo>
                    <a:pt x="438194" y="641070"/>
                  </a:lnTo>
                  <a:lnTo>
                    <a:pt x="439095" y="586130"/>
                  </a:lnTo>
                  <a:lnTo>
                    <a:pt x="436242" y="528517"/>
                  </a:lnTo>
                  <a:lnTo>
                    <a:pt x="427988" y="471283"/>
                  </a:lnTo>
                  <a:lnTo>
                    <a:pt x="418133" y="412990"/>
                  </a:lnTo>
                  <a:lnTo>
                    <a:pt x="407805" y="358673"/>
                  </a:lnTo>
                  <a:lnTo>
                    <a:pt x="397335" y="308655"/>
                  </a:lnTo>
                  <a:lnTo>
                    <a:pt x="383317" y="255421"/>
                  </a:lnTo>
                  <a:lnTo>
                    <a:pt x="372792" y="221909"/>
                  </a:lnTo>
                  <a:lnTo>
                    <a:pt x="366943" y="215790"/>
                  </a:lnTo>
                  <a:lnTo>
                    <a:pt x="359535" y="212880"/>
                  </a:lnTo>
                  <a:lnTo>
                    <a:pt x="351086" y="212110"/>
                  </a:lnTo>
                  <a:lnTo>
                    <a:pt x="344284" y="217446"/>
                  </a:lnTo>
                  <a:lnTo>
                    <a:pt x="333606" y="238972"/>
                  </a:lnTo>
                  <a:lnTo>
                    <a:pt x="331200" y="264917"/>
                  </a:lnTo>
                  <a:lnTo>
                    <a:pt x="333598" y="319701"/>
                  </a:lnTo>
                  <a:lnTo>
                    <a:pt x="343647" y="382818"/>
                  </a:lnTo>
                  <a:lnTo>
                    <a:pt x="363830" y="444679"/>
                  </a:lnTo>
                  <a:lnTo>
                    <a:pt x="385017" y="507288"/>
                  </a:lnTo>
                  <a:lnTo>
                    <a:pt x="412903" y="549074"/>
                  </a:lnTo>
                  <a:lnTo>
                    <a:pt x="464264" y="609623"/>
                  </a:lnTo>
                  <a:lnTo>
                    <a:pt x="493222" y="632704"/>
                  </a:lnTo>
                  <a:lnTo>
                    <a:pt x="513665" y="643070"/>
                  </a:lnTo>
                  <a:lnTo>
                    <a:pt x="534449" y="645337"/>
                  </a:lnTo>
                  <a:lnTo>
                    <a:pt x="544905" y="644304"/>
                  </a:lnTo>
                  <a:lnTo>
                    <a:pt x="553045" y="640106"/>
                  </a:lnTo>
                  <a:lnTo>
                    <a:pt x="565209" y="626083"/>
                  </a:lnTo>
                  <a:lnTo>
                    <a:pt x="578634" y="598457"/>
                  </a:lnTo>
                  <a:lnTo>
                    <a:pt x="585246" y="548106"/>
                  </a:lnTo>
                  <a:lnTo>
                    <a:pt x="583432" y="489287"/>
                  </a:lnTo>
                  <a:lnTo>
                    <a:pt x="577745" y="437590"/>
                  </a:lnTo>
                  <a:lnTo>
                    <a:pt x="579618" y="432107"/>
                  </a:lnTo>
                  <a:lnTo>
                    <a:pt x="583206" y="431960"/>
                  </a:lnTo>
                  <a:lnTo>
                    <a:pt x="593432" y="441157"/>
                  </a:lnTo>
                  <a:lnTo>
                    <a:pt x="646653" y="501612"/>
                  </a:lnTo>
                  <a:lnTo>
                    <a:pt x="655972" y="505204"/>
                  </a:lnTo>
                  <a:lnTo>
                    <a:pt x="678805" y="506075"/>
                  </a:lnTo>
                  <a:lnTo>
                    <a:pt x="698311" y="499443"/>
                  </a:lnTo>
                  <a:lnTo>
                    <a:pt x="714780" y="487527"/>
                  </a:lnTo>
                  <a:lnTo>
                    <a:pt x="744417" y="448161"/>
                  </a:lnTo>
                  <a:lnTo>
                    <a:pt x="767211" y="395672"/>
                  </a:lnTo>
                  <a:lnTo>
                    <a:pt x="775743" y="340243"/>
                  </a:lnTo>
                  <a:lnTo>
                    <a:pt x="781915" y="298254"/>
                  </a:lnTo>
                  <a:lnTo>
                    <a:pt x="774705" y="245265"/>
                  </a:lnTo>
                  <a:lnTo>
                    <a:pt x="767450" y="223650"/>
                  </a:lnTo>
                  <a:lnTo>
                    <a:pt x="756427" y="206245"/>
                  </a:lnTo>
                  <a:lnTo>
                    <a:pt x="751382" y="204177"/>
                  </a:lnTo>
                  <a:lnTo>
                    <a:pt x="746848" y="206308"/>
                  </a:lnTo>
                  <a:lnTo>
                    <a:pt x="742656" y="211238"/>
                  </a:lnTo>
                  <a:lnTo>
                    <a:pt x="741118" y="232314"/>
                  </a:lnTo>
                  <a:lnTo>
                    <a:pt x="744073" y="287914"/>
                  </a:lnTo>
                  <a:lnTo>
                    <a:pt x="755763" y="324344"/>
                  </a:lnTo>
                  <a:lnTo>
                    <a:pt x="781844" y="366925"/>
                  </a:lnTo>
                  <a:lnTo>
                    <a:pt x="809589" y="390388"/>
                  </a:lnTo>
                  <a:lnTo>
                    <a:pt x="829747" y="400843"/>
                  </a:lnTo>
                  <a:lnTo>
                    <a:pt x="866416" y="407717"/>
                  </a:lnTo>
                  <a:lnTo>
                    <a:pt x="901327" y="404164"/>
                  </a:lnTo>
                  <a:lnTo>
                    <a:pt x="923162" y="392538"/>
                  </a:lnTo>
                  <a:lnTo>
                    <a:pt x="952066" y="366262"/>
                  </a:lnTo>
                  <a:lnTo>
                    <a:pt x="966770" y="345277"/>
                  </a:lnTo>
                  <a:lnTo>
                    <a:pt x="989656" y="285602"/>
                  </a:lnTo>
                  <a:lnTo>
                    <a:pt x="1004344" y="227947"/>
                  </a:lnTo>
                  <a:lnTo>
                    <a:pt x="1018510" y="177218"/>
                  </a:lnTo>
                  <a:lnTo>
                    <a:pt x="1026984" y="116894"/>
                  </a:lnTo>
                  <a:lnTo>
                    <a:pt x="1028658" y="57058"/>
                  </a:lnTo>
                  <a:lnTo>
                    <a:pt x="102907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555768" y="3516989"/>
              <a:ext cx="107874" cy="196072"/>
            </a:xfrm>
            <a:custGeom>
              <a:avLst/>
              <a:gdLst/>
              <a:ahLst/>
              <a:cxnLst/>
              <a:rect l="0" t="0" r="0" b="0"/>
              <a:pathLst>
                <a:path w="107874" h="196072">
                  <a:moveTo>
                    <a:pt x="76978" y="104814"/>
                  </a:moveTo>
                  <a:lnTo>
                    <a:pt x="76978" y="82457"/>
                  </a:lnTo>
                  <a:lnTo>
                    <a:pt x="79318" y="78211"/>
                  </a:lnTo>
                  <a:lnTo>
                    <a:pt x="83217" y="77720"/>
                  </a:lnTo>
                  <a:lnTo>
                    <a:pt x="88156" y="79732"/>
                  </a:lnTo>
                  <a:lnTo>
                    <a:pt x="96764" y="91327"/>
                  </a:lnTo>
                  <a:lnTo>
                    <a:pt x="100697" y="99332"/>
                  </a:lnTo>
                  <a:lnTo>
                    <a:pt x="107009" y="153037"/>
                  </a:lnTo>
                  <a:lnTo>
                    <a:pt x="107873" y="181618"/>
                  </a:lnTo>
                  <a:lnTo>
                    <a:pt x="103423" y="189942"/>
                  </a:lnTo>
                  <a:lnTo>
                    <a:pt x="95778" y="194321"/>
                  </a:lnTo>
                  <a:lnTo>
                    <a:pt x="86002" y="196071"/>
                  </a:lnTo>
                  <a:lnTo>
                    <a:pt x="65781" y="191776"/>
                  </a:lnTo>
                  <a:lnTo>
                    <a:pt x="37785" y="176204"/>
                  </a:lnTo>
                  <a:lnTo>
                    <a:pt x="23294" y="162279"/>
                  </a:lnTo>
                  <a:lnTo>
                    <a:pt x="12954" y="144392"/>
                  </a:lnTo>
                  <a:lnTo>
                    <a:pt x="6145" y="109002"/>
                  </a:lnTo>
                  <a:lnTo>
                    <a:pt x="10792" y="88738"/>
                  </a:lnTo>
                  <a:lnTo>
                    <a:pt x="15306" y="80058"/>
                  </a:lnTo>
                  <a:lnTo>
                    <a:pt x="20655" y="76612"/>
                  </a:lnTo>
                  <a:lnTo>
                    <a:pt x="26562" y="76654"/>
                  </a:lnTo>
                  <a:lnTo>
                    <a:pt x="32838" y="79021"/>
                  </a:lnTo>
                  <a:lnTo>
                    <a:pt x="52851" y="99121"/>
                  </a:lnTo>
                  <a:lnTo>
                    <a:pt x="58554" y="101019"/>
                  </a:lnTo>
                  <a:lnTo>
                    <a:pt x="63525" y="98774"/>
                  </a:lnTo>
                  <a:lnTo>
                    <a:pt x="68010" y="93768"/>
                  </a:lnTo>
                  <a:lnTo>
                    <a:pt x="69829" y="86922"/>
                  </a:lnTo>
                  <a:lnTo>
                    <a:pt x="67125" y="35084"/>
                  </a:lnTo>
                  <a:lnTo>
                    <a:pt x="65730" y="31421"/>
                  </a:lnTo>
                  <a:lnTo>
                    <a:pt x="63630" y="33659"/>
                  </a:lnTo>
                  <a:lnTo>
                    <a:pt x="59347" y="48623"/>
                  </a:lnTo>
                  <a:lnTo>
                    <a:pt x="56936" y="73997"/>
                  </a:lnTo>
                  <a:lnTo>
                    <a:pt x="56372" y="64991"/>
                  </a:lnTo>
                  <a:lnTo>
                    <a:pt x="65025" y="3745"/>
                  </a:lnTo>
                  <a:lnTo>
                    <a:pt x="65500" y="0"/>
                  </a:lnTo>
                  <a:lnTo>
                    <a:pt x="66324" y="39307"/>
                  </a:lnTo>
                  <a:lnTo>
                    <a:pt x="60823" y="78126"/>
                  </a:lnTo>
                  <a:lnTo>
                    <a:pt x="55679" y="85852"/>
                  </a:lnTo>
                  <a:lnTo>
                    <a:pt x="48741" y="89833"/>
                  </a:lnTo>
                  <a:lnTo>
                    <a:pt x="40606" y="91317"/>
                  </a:lnTo>
                  <a:lnTo>
                    <a:pt x="32842" y="89967"/>
                  </a:lnTo>
                  <a:lnTo>
                    <a:pt x="17978" y="82227"/>
                  </a:lnTo>
                  <a:lnTo>
                    <a:pt x="6692" y="67869"/>
                  </a:lnTo>
                  <a:lnTo>
                    <a:pt x="116" y="56808"/>
                  </a:lnTo>
                  <a:lnTo>
                    <a:pt x="0" y="58772"/>
                  </a:lnTo>
                  <a:lnTo>
                    <a:pt x="1093" y="63591"/>
                  </a:lnTo>
                  <a:lnTo>
                    <a:pt x="13809" y="81551"/>
                  </a:lnTo>
                  <a:lnTo>
                    <a:pt x="18488" y="82286"/>
                  </a:lnTo>
                  <a:lnTo>
                    <a:pt x="22777" y="79267"/>
                  </a:lnTo>
                  <a:lnTo>
                    <a:pt x="29492" y="71233"/>
                  </a:lnTo>
                  <a:lnTo>
                    <a:pt x="31282" y="70728"/>
                  </a:lnTo>
                  <a:lnTo>
                    <a:pt x="34864" y="732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390590" y="2979709"/>
              <a:ext cx="1094334" cy="2137142"/>
            </a:xfrm>
            <a:custGeom>
              <a:avLst/>
              <a:gdLst/>
              <a:ahLst/>
              <a:cxnLst/>
              <a:rect l="0" t="0" r="0" b="0"/>
              <a:pathLst>
                <a:path w="1094334" h="2137142">
                  <a:moveTo>
                    <a:pt x="0" y="378881"/>
                  </a:moveTo>
                  <a:lnTo>
                    <a:pt x="5589" y="320264"/>
                  </a:lnTo>
                  <a:lnTo>
                    <a:pt x="19129" y="266090"/>
                  </a:lnTo>
                  <a:lnTo>
                    <a:pt x="43120" y="210329"/>
                  </a:lnTo>
                  <a:lnTo>
                    <a:pt x="66589" y="171403"/>
                  </a:lnTo>
                  <a:lnTo>
                    <a:pt x="121428" y="113745"/>
                  </a:lnTo>
                  <a:lnTo>
                    <a:pt x="180678" y="71179"/>
                  </a:lnTo>
                  <a:lnTo>
                    <a:pt x="237638" y="45313"/>
                  </a:lnTo>
                  <a:lnTo>
                    <a:pt x="294204" y="24862"/>
                  </a:lnTo>
                  <a:lnTo>
                    <a:pt x="339914" y="13591"/>
                  </a:lnTo>
                  <a:lnTo>
                    <a:pt x="400262" y="3571"/>
                  </a:lnTo>
                  <a:lnTo>
                    <a:pt x="453454" y="589"/>
                  </a:lnTo>
                  <a:lnTo>
                    <a:pt x="509021" y="0"/>
                  </a:lnTo>
                  <a:lnTo>
                    <a:pt x="565058" y="7120"/>
                  </a:lnTo>
                  <a:lnTo>
                    <a:pt x="621187" y="12859"/>
                  </a:lnTo>
                  <a:lnTo>
                    <a:pt x="660178" y="24765"/>
                  </a:lnTo>
                  <a:lnTo>
                    <a:pt x="710383" y="44160"/>
                  </a:lnTo>
                  <a:lnTo>
                    <a:pt x="764190" y="67662"/>
                  </a:lnTo>
                  <a:lnTo>
                    <a:pt x="826234" y="101779"/>
                  </a:lnTo>
                  <a:lnTo>
                    <a:pt x="885373" y="143758"/>
                  </a:lnTo>
                  <a:lnTo>
                    <a:pt x="934046" y="181961"/>
                  </a:lnTo>
                  <a:lnTo>
                    <a:pt x="987222" y="239165"/>
                  </a:lnTo>
                  <a:lnTo>
                    <a:pt x="1001455" y="255954"/>
                  </a:lnTo>
                  <a:lnTo>
                    <a:pt x="1036182" y="316010"/>
                  </a:lnTo>
                  <a:lnTo>
                    <a:pt x="1060433" y="361003"/>
                  </a:lnTo>
                  <a:lnTo>
                    <a:pt x="1080538" y="423537"/>
                  </a:lnTo>
                  <a:lnTo>
                    <a:pt x="1090170" y="475171"/>
                  </a:lnTo>
                  <a:lnTo>
                    <a:pt x="1093544" y="524655"/>
                  </a:lnTo>
                  <a:lnTo>
                    <a:pt x="1094333" y="566892"/>
                  </a:lnTo>
                  <a:lnTo>
                    <a:pt x="1091564" y="612960"/>
                  </a:lnTo>
                  <a:lnTo>
                    <a:pt x="1083428" y="675576"/>
                  </a:lnTo>
                  <a:lnTo>
                    <a:pt x="1070199" y="738655"/>
                  </a:lnTo>
                  <a:lnTo>
                    <a:pt x="1049704" y="801992"/>
                  </a:lnTo>
                  <a:lnTo>
                    <a:pt x="1024152" y="856563"/>
                  </a:lnTo>
                  <a:lnTo>
                    <a:pt x="996575" y="912402"/>
                  </a:lnTo>
                  <a:lnTo>
                    <a:pt x="965479" y="965373"/>
                  </a:lnTo>
                  <a:lnTo>
                    <a:pt x="931476" y="1015567"/>
                  </a:lnTo>
                  <a:lnTo>
                    <a:pt x="894994" y="1070542"/>
                  </a:lnTo>
                  <a:lnTo>
                    <a:pt x="860924" y="1123342"/>
                  </a:lnTo>
                  <a:lnTo>
                    <a:pt x="820747" y="1173503"/>
                  </a:lnTo>
                  <a:lnTo>
                    <a:pt x="786251" y="1228471"/>
                  </a:lnTo>
                  <a:lnTo>
                    <a:pt x="746855" y="1284390"/>
                  </a:lnTo>
                  <a:lnTo>
                    <a:pt x="705277" y="1340495"/>
                  </a:lnTo>
                  <a:lnTo>
                    <a:pt x="655869" y="1402342"/>
                  </a:lnTo>
                  <a:lnTo>
                    <a:pt x="619715" y="1456731"/>
                  </a:lnTo>
                  <a:lnTo>
                    <a:pt x="578778" y="1512535"/>
                  </a:lnTo>
                  <a:lnTo>
                    <a:pt x="540016" y="1568619"/>
                  </a:lnTo>
                  <a:lnTo>
                    <a:pt x="495027" y="1631558"/>
                  </a:lnTo>
                  <a:lnTo>
                    <a:pt x="460865" y="1685066"/>
                  </a:lnTo>
                  <a:lnTo>
                    <a:pt x="418703" y="1747455"/>
                  </a:lnTo>
                  <a:lnTo>
                    <a:pt x="382677" y="1809122"/>
                  </a:lnTo>
                  <a:lnTo>
                    <a:pt x="347459" y="1866304"/>
                  </a:lnTo>
                  <a:lnTo>
                    <a:pt x="319584" y="1925567"/>
                  </a:lnTo>
                  <a:lnTo>
                    <a:pt x="291029" y="1974725"/>
                  </a:lnTo>
                  <a:lnTo>
                    <a:pt x="263118" y="2028889"/>
                  </a:lnTo>
                  <a:lnTo>
                    <a:pt x="239104" y="2087855"/>
                  </a:lnTo>
                  <a:lnTo>
                    <a:pt x="221099" y="21371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306362" y="3253305"/>
              <a:ext cx="31587" cy="10530"/>
            </a:xfrm>
            <a:custGeom>
              <a:avLst/>
              <a:gdLst/>
              <a:ahLst/>
              <a:cxnLst/>
              <a:rect l="0" t="0" r="0" b="0"/>
              <a:pathLst>
                <a:path w="31587" h="10530">
                  <a:moveTo>
                    <a:pt x="31586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337959" y="3242777"/>
              <a:ext cx="1505358" cy="1895076"/>
            </a:xfrm>
            <a:custGeom>
              <a:avLst/>
              <a:gdLst/>
              <a:ahLst/>
              <a:cxnLst/>
              <a:rect l="0" t="0" r="0" b="0"/>
              <a:pathLst>
                <a:path w="1505358" h="1895076">
                  <a:moveTo>
                    <a:pt x="894704" y="0"/>
                  </a:moveTo>
                  <a:lnTo>
                    <a:pt x="832423" y="25194"/>
                  </a:lnTo>
                  <a:lnTo>
                    <a:pt x="778373" y="44664"/>
                  </a:lnTo>
                  <a:lnTo>
                    <a:pt x="717047" y="76283"/>
                  </a:lnTo>
                  <a:lnTo>
                    <a:pt x="658183" y="106748"/>
                  </a:lnTo>
                  <a:lnTo>
                    <a:pt x="600648" y="134709"/>
                  </a:lnTo>
                  <a:lnTo>
                    <a:pt x="543467" y="161703"/>
                  </a:lnTo>
                  <a:lnTo>
                    <a:pt x="481391" y="203574"/>
                  </a:lnTo>
                  <a:lnTo>
                    <a:pt x="420684" y="245667"/>
                  </a:lnTo>
                  <a:lnTo>
                    <a:pt x="381880" y="276860"/>
                  </a:lnTo>
                  <a:lnTo>
                    <a:pt x="325510" y="328853"/>
                  </a:lnTo>
                  <a:lnTo>
                    <a:pt x="262936" y="389771"/>
                  </a:lnTo>
                  <a:lnTo>
                    <a:pt x="208151" y="452744"/>
                  </a:lnTo>
                  <a:lnTo>
                    <a:pt x="165825" y="506540"/>
                  </a:lnTo>
                  <a:lnTo>
                    <a:pt x="133749" y="558935"/>
                  </a:lnTo>
                  <a:lnTo>
                    <a:pt x="92033" y="621086"/>
                  </a:lnTo>
                  <a:lnTo>
                    <a:pt x="66271" y="674498"/>
                  </a:lnTo>
                  <a:lnTo>
                    <a:pt x="43981" y="730109"/>
                  </a:lnTo>
                  <a:lnTo>
                    <a:pt x="25453" y="787324"/>
                  </a:lnTo>
                  <a:lnTo>
                    <a:pt x="13648" y="850618"/>
                  </a:lnTo>
                  <a:lnTo>
                    <a:pt x="5380" y="908528"/>
                  </a:lnTo>
                  <a:lnTo>
                    <a:pt x="888" y="965027"/>
                  </a:lnTo>
                  <a:lnTo>
                    <a:pt x="0" y="1024367"/>
                  </a:lnTo>
                  <a:lnTo>
                    <a:pt x="5414" y="1080888"/>
                  </a:lnTo>
                  <a:lnTo>
                    <a:pt x="17748" y="1134254"/>
                  </a:lnTo>
                  <a:lnTo>
                    <a:pt x="31450" y="1189856"/>
                  </a:lnTo>
                  <a:lnTo>
                    <a:pt x="45040" y="1228755"/>
                  </a:lnTo>
                  <a:lnTo>
                    <a:pt x="77405" y="1291307"/>
                  </a:lnTo>
                  <a:lnTo>
                    <a:pt x="112140" y="1347161"/>
                  </a:lnTo>
                  <a:lnTo>
                    <a:pt x="147188" y="1408559"/>
                  </a:lnTo>
                  <a:lnTo>
                    <a:pt x="189512" y="1463164"/>
                  </a:lnTo>
                  <a:lnTo>
                    <a:pt x="249100" y="1526606"/>
                  </a:lnTo>
                  <a:lnTo>
                    <a:pt x="307061" y="1589801"/>
                  </a:lnTo>
                  <a:lnTo>
                    <a:pt x="366919" y="1636856"/>
                  </a:lnTo>
                  <a:lnTo>
                    <a:pt x="418530" y="1673837"/>
                  </a:lnTo>
                  <a:lnTo>
                    <a:pt x="470665" y="1704885"/>
                  </a:lnTo>
                  <a:lnTo>
                    <a:pt x="520695" y="1733548"/>
                  </a:lnTo>
                  <a:lnTo>
                    <a:pt x="575637" y="1761740"/>
                  </a:lnTo>
                  <a:lnTo>
                    <a:pt x="631550" y="1786719"/>
                  </a:lnTo>
                  <a:lnTo>
                    <a:pt x="693244" y="1808854"/>
                  </a:lnTo>
                  <a:lnTo>
                    <a:pt x="754520" y="1834587"/>
                  </a:lnTo>
                  <a:lnTo>
                    <a:pt x="803385" y="1848205"/>
                  </a:lnTo>
                  <a:lnTo>
                    <a:pt x="865530" y="1863287"/>
                  </a:lnTo>
                  <a:lnTo>
                    <a:pt x="928196" y="1877531"/>
                  </a:lnTo>
                  <a:lnTo>
                    <a:pt x="977027" y="1888095"/>
                  </a:lnTo>
                  <a:lnTo>
                    <a:pt x="1028540" y="1893045"/>
                  </a:lnTo>
                  <a:lnTo>
                    <a:pt x="1080848" y="1894512"/>
                  </a:lnTo>
                  <a:lnTo>
                    <a:pt x="1133392" y="1894946"/>
                  </a:lnTo>
                  <a:lnTo>
                    <a:pt x="1186004" y="1895075"/>
                  </a:lnTo>
                  <a:lnTo>
                    <a:pt x="1238638" y="1889524"/>
                  </a:lnTo>
                  <a:lnTo>
                    <a:pt x="1291278" y="1880471"/>
                  </a:lnTo>
                  <a:lnTo>
                    <a:pt x="1343920" y="1870379"/>
                  </a:lnTo>
                  <a:lnTo>
                    <a:pt x="1396562" y="1854391"/>
                  </a:lnTo>
                  <a:lnTo>
                    <a:pt x="1457177" y="1835263"/>
                  </a:lnTo>
                  <a:lnTo>
                    <a:pt x="1505357" y="181090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451431" y="3427658"/>
              <a:ext cx="166453" cy="215532"/>
            </a:xfrm>
            <a:custGeom>
              <a:avLst/>
              <a:gdLst/>
              <a:ahLst/>
              <a:cxnLst/>
              <a:rect l="0" t="0" r="0" b="0"/>
              <a:pathLst>
                <a:path w="166453" h="215532">
                  <a:moveTo>
                    <a:pt x="139201" y="141502"/>
                  </a:moveTo>
                  <a:lnTo>
                    <a:pt x="130136" y="82885"/>
                  </a:lnTo>
                  <a:lnTo>
                    <a:pt x="130131" y="29881"/>
                  </a:lnTo>
                  <a:lnTo>
                    <a:pt x="134390" y="6495"/>
                  </a:lnTo>
                  <a:lnTo>
                    <a:pt x="138334" y="1195"/>
                  </a:lnTo>
                  <a:lnTo>
                    <a:pt x="143302" y="0"/>
                  </a:lnTo>
                  <a:lnTo>
                    <a:pt x="148954" y="1544"/>
                  </a:lnTo>
                  <a:lnTo>
                    <a:pt x="152722" y="8422"/>
                  </a:lnTo>
                  <a:lnTo>
                    <a:pt x="158769" y="58369"/>
                  </a:lnTo>
                  <a:lnTo>
                    <a:pt x="159964" y="113643"/>
                  </a:lnTo>
                  <a:lnTo>
                    <a:pt x="159030" y="168451"/>
                  </a:lnTo>
                  <a:lnTo>
                    <a:pt x="154643" y="192084"/>
                  </a:lnTo>
                  <a:lnTo>
                    <a:pt x="149496" y="200960"/>
                  </a:lnTo>
                  <a:lnTo>
                    <a:pt x="134418" y="213941"/>
                  </a:lnTo>
                  <a:lnTo>
                    <a:pt x="126654" y="215531"/>
                  </a:lnTo>
                  <a:lnTo>
                    <a:pt x="119138" y="214251"/>
                  </a:lnTo>
                  <a:lnTo>
                    <a:pt x="104548" y="206591"/>
                  </a:lnTo>
                  <a:lnTo>
                    <a:pt x="43546" y="162261"/>
                  </a:lnTo>
                  <a:lnTo>
                    <a:pt x="25328" y="147219"/>
                  </a:lnTo>
                  <a:lnTo>
                    <a:pt x="4100" y="108966"/>
                  </a:lnTo>
                  <a:lnTo>
                    <a:pt x="0" y="98755"/>
                  </a:lnTo>
                  <a:lnTo>
                    <a:pt x="777" y="90777"/>
                  </a:lnTo>
                  <a:lnTo>
                    <a:pt x="4804" y="84289"/>
                  </a:lnTo>
                  <a:lnTo>
                    <a:pt x="10999" y="78793"/>
                  </a:lnTo>
                  <a:lnTo>
                    <a:pt x="17468" y="77469"/>
                  </a:lnTo>
                  <a:lnTo>
                    <a:pt x="24121" y="78927"/>
                  </a:lnTo>
                  <a:lnTo>
                    <a:pt x="57197" y="98076"/>
                  </a:lnTo>
                  <a:lnTo>
                    <a:pt x="110844" y="154693"/>
                  </a:lnTo>
                  <a:lnTo>
                    <a:pt x="146183" y="190524"/>
                  </a:lnTo>
                  <a:lnTo>
                    <a:pt x="147365" y="194070"/>
                  </a:lnTo>
                  <a:lnTo>
                    <a:pt x="144644" y="195265"/>
                  </a:lnTo>
                  <a:lnTo>
                    <a:pt x="139320" y="194892"/>
                  </a:lnTo>
                  <a:lnTo>
                    <a:pt x="127166" y="188237"/>
                  </a:lnTo>
                  <a:lnTo>
                    <a:pt x="65462" y="130820"/>
                  </a:lnTo>
                  <a:lnTo>
                    <a:pt x="37418" y="102867"/>
                  </a:lnTo>
                  <a:lnTo>
                    <a:pt x="36251" y="100538"/>
                  </a:lnTo>
                  <a:lnTo>
                    <a:pt x="44312" y="104188"/>
                  </a:lnTo>
                  <a:lnTo>
                    <a:pt x="100338" y="152355"/>
                  </a:lnTo>
                  <a:lnTo>
                    <a:pt x="161912" y="195594"/>
                  </a:lnTo>
                  <a:lnTo>
                    <a:pt x="166040" y="196280"/>
                  </a:lnTo>
                  <a:lnTo>
                    <a:pt x="166452" y="194399"/>
                  </a:lnTo>
                  <a:lnTo>
                    <a:pt x="145966" y="140285"/>
                  </a:lnTo>
                  <a:lnTo>
                    <a:pt x="125141" y="78224"/>
                  </a:lnTo>
                  <a:lnTo>
                    <a:pt x="120217" y="41125"/>
                  </a:lnTo>
                  <a:lnTo>
                    <a:pt x="124348" y="6086"/>
                  </a:lnTo>
                  <a:lnTo>
                    <a:pt x="126959" y="2092"/>
                  </a:lnTo>
                  <a:lnTo>
                    <a:pt x="129870" y="2939"/>
                  </a:lnTo>
                  <a:lnTo>
                    <a:pt x="132980" y="7012"/>
                  </a:lnTo>
                  <a:lnTo>
                    <a:pt x="142947" y="35103"/>
                  </a:lnTo>
                  <a:lnTo>
                    <a:pt x="149560" y="86517"/>
                  </a:lnTo>
                  <a:lnTo>
                    <a:pt x="157798" y="144853"/>
                  </a:lnTo>
                  <a:lnTo>
                    <a:pt x="158618" y="161283"/>
                  </a:lnTo>
                  <a:lnTo>
                    <a:pt x="156825" y="168728"/>
                  </a:lnTo>
                  <a:lnTo>
                    <a:pt x="153290" y="170181"/>
                  </a:lnTo>
                  <a:lnTo>
                    <a:pt x="148594" y="167641"/>
                  </a:lnTo>
                  <a:lnTo>
                    <a:pt x="140256" y="155459"/>
                  </a:lnTo>
                  <a:lnTo>
                    <a:pt x="136394" y="147297"/>
                  </a:lnTo>
                  <a:lnTo>
                    <a:pt x="136160" y="144196"/>
                  </a:lnTo>
                  <a:lnTo>
                    <a:pt x="138344" y="144468"/>
                  </a:lnTo>
                  <a:lnTo>
                    <a:pt x="142139" y="146989"/>
                  </a:lnTo>
                  <a:lnTo>
                    <a:pt x="153069" y="172894"/>
                  </a:lnTo>
                  <a:lnTo>
                    <a:pt x="153126" y="178807"/>
                  </a:lnTo>
                  <a:lnTo>
                    <a:pt x="150824" y="181580"/>
                  </a:lnTo>
                  <a:lnTo>
                    <a:pt x="139201" y="1836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284891" y="758184"/>
            <a:ext cx="2747939" cy="1115889"/>
            <a:chOff x="3284891" y="758184"/>
            <a:chExt cx="2747939" cy="1115889"/>
          </a:xfrm>
        </p:grpSpPr>
        <p:sp>
          <p:nvSpPr>
            <p:cNvPr id="2" name="Freeform 1"/>
            <p:cNvSpPr/>
            <p:nvPr/>
          </p:nvSpPr>
          <p:spPr>
            <a:xfrm>
              <a:off x="4085057" y="1057789"/>
              <a:ext cx="344734" cy="724535"/>
            </a:xfrm>
            <a:custGeom>
              <a:avLst/>
              <a:gdLst/>
              <a:ahLst/>
              <a:cxnLst/>
              <a:rect l="0" t="0" r="0" b="0"/>
              <a:pathLst>
                <a:path w="344734" h="724535">
                  <a:moveTo>
                    <a:pt x="210569" y="5589"/>
                  </a:moveTo>
                  <a:lnTo>
                    <a:pt x="227337" y="0"/>
                  </a:lnTo>
                  <a:lnTo>
                    <a:pt x="244928" y="375"/>
                  </a:lnTo>
                  <a:lnTo>
                    <a:pt x="263275" y="5611"/>
                  </a:lnTo>
                  <a:lnTo>
                    <a:pt x="301363" y="34592"/>
                  </a:lnTo>
                  <a:lnTo>
                    <a:pt x="328633" y="63094"/>
                  </a:lnTo>
                  <a:lnTo>
                    <a:pt x="338302" y="81449"/>
                  </a:lnTo>
                  <a:lnTo>
                    <a:pt x="344733" y="122693"/>
                  </a:lnTo>
                  <a:lnTo>
                    <a:pt x="338500" y="174560"/>
                  </a:lnTo>
                  <a:lnTo>
                    <a:pt x="328153" y="218391"/>
                  </a:lnTo>
                  <a:lnTo>
                    <a:pt x="297616" y="269326"/>
                  </a:lnTo>
                  <a:lnTo>
                    <a:pt x="271456" y="294953"/>
                  </a:lnTo>
                  <a:lnTo>
                    <a:pt x="262859" y="297934"/>
                  </a:lnTo>
                  <a:lnTo>
                    <a:pt x="254788" y="297582"/>
                  </a:lnTo>
                  <a:lnTo>
                    <a:pt x="239581" y="290951"/>
                  </a:lnTo>
                  <a:lnTo>
                    <a:pt x="225023" y="280205"/>
                  </a:lnTo>
                  <a:lnTo>
                    <a:pt x="223715" y="278744"/>
                  </a:lnTo>
                  <a:lnTo>
                    <a:pt x="255801" y="299111"/>
                  </a:lnTo>
                  <a:lnTo>
                    <a:pt x="301474" y="348252"/>
                  </a:lnTo>
                  <a:lnTo>
                    <a:pt x="325414" y="404234"/>
                  </a:lnTo>
                  <a:lnTo>
                    <a:pt x="333505" y="439951"/>
                  </a:lnTo>
                  <a:lnTo>
                    <a:pt x="332783" y="486408"/>
                  </a:lnTo>
                  <a:lnTo>
                    <a:pt x="325159" y="538388"/>
                  </a:lnTo>
                  <a:lnTo>
                    <a:pt x="306514" y="597874"/>
                  </a:lnTo>
                  <a:lnTo>
                    <a:pt x="280301" y="653514"/>
                  </a:lnTo>
                  <a:lnTo>
                    <a:pt x="258397" y="687337"/>
                  </a:lnTo>
                  <a:lnTo>
                    <a:pt x="240015" y="704771"/>
                  </a:lnTo>
                  <a:lnTo>
                    <a:pt x="204346" y="722151"/>
                  </a:lnTo>
                  <a:lnTo>
                    <a:pt x="177778" y="724534"/>
                  </a:lnTo>
                  <a:lnTo>
                    <a:pt x="150372" y="720524"/>
                  </a:lnTo>
                  <a:lnTo>
                    <a:pt x="108635" y="703942"/>
                  </a:lnTo>
                  <a:lnTo>
                    <a:pt x="55730" y="667490"/>
                  </a:lnTo>
                  <a:lnTo>
                    <a:pt x="0" y="6162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22679" y="1021264"/>
              <a:ext cx="189468" cy="831752"/>
            </a:xfrm>
            <a:custGeom>
              <a:avLst/>
              <a:gdLst/>
              <a:ahLst/>
              <a:cxnLst/>
              <a:rect l="0" t="0" r="0" b="0"/>
              <a:pathLst>
                <a:path w="189468" h="831752">
                  <a:moveTo>
                    <a:pt x="36160" y="0"/>
                  </a:moveTo>
                  <a:lnTo>
                    <a:pt x="19372" y="63450"/>
                  </a:lnTo>
                  <a:lnTo>
                    <a:pt x="12827" y="124664"/>
                  </a:lnTo>
                  <a:lnTo>
                    <a:pt x="6204" y="182162"/>
                  </a:lnTo>
                  <a:lnTo>
                    <a:pt x="0" y="229005"/>
                  </a:lnTo>
                  <a:lnTo>
                    <a:pt x="6831" y="246449"/>
                  </a:lnTo>
                  <a:lnTo>
                    <a:pt x="14268" y="252037"/>
                  </a:lnTo>
                  <a:lnTo>
                    <a:pt x="35009" y="258245"/>
                  </a:lnTo>
                  <a:lnTo>
                    <a:pt x="56705" y="254766"/>
                  </a:lnTo>
                  <a:lnTo>
                    <a:pt x="85531" y="239653"/>
                  </a:lnTo>
                  <a:lnTo>
                    <a:pt x="144827" y="184736"/>
                  </a:lnTo>
                  <a:lnTo>
                    <a:pt x="169886" y="146455"/>
                  </a:lnTo>
                  <a:lnTo>
                    <a:pt x="177482" y="124753"/>
                  </a:lnTo>
                  <a:lnTo>
                    <a:pt x="182359" y="69573"/>
                  </a:lnTo>
                  <a:lnTo>
                    <a:pt x="189467" y="10418"/>
                  </a:lnTo>
                  <a:lnTo>
                    <a:pt x="175826" y="62733"/>
                  </a:lnTo>
                  <a:lnTo>
                    <a:pt x="162361" y="116420"/>
                  </a:lnTo>
                  <a:lnTo>
                    <a:pt x="148437" y="166496"/>
                  </a:lnTo>
                  <a:lnTo>
                    <a:pt x="141656" y="226994"/>
                  </a:lnTo>
                  <a:lnTo>
                    <a:pt x="134618" y="277957"/>
                  </a:lnTo>
                  <a:lnTo>
                    <a:pt x="128528" y="341341"/>
                  </a:lnTo>
                  <a:lnTo>
                    <a:pt x="121996" y="399528"/>
                  </a:lnTo>
                  <a:lnTo>
                    <a:pt x="120864" y="450091"/>
                  </a:lnTo>
                  <a:lnTo>
                    <a:pt x="114940" y="502118"/>
                  </a:lnTo>
                  <a:lnTo>
                    <a:pt x="111365" y="554577"/>
                  </a:lnTo>
                  <a:lnTo>
                    <a:pt x="110306" y="607166"/>
                  </a:lnTo>
                  <a:lnTo>
                    <a:pt x="104402" y="659792"/>
                  </a:lnTo>
                  <a:lnTo>
                    <a:pt x="93097" y="721572"/>
                  </a:lnTo>
                  <a:lnTo>
                    <a:pt x="86531" y="775715"/>
                  </a:lnTo>
                  <a:lnTo>
                    <a:pt x="72126" y="826625"/>
                  </a:lnTo>
                  <a:lnTo>
                    <a:pt x="70666" y="829504"/>
                  </a:lnTo>
                  <a:lnTo>
                    <a:pt x="67746" y="8317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832580" y="177931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011565" y="958093"/>
              <a:ext cx="372270" cy="905452"/>
            </a:xfrm>
            <a:custGeom>
              <a:avLst/>
              <a:gdLst/>
              <a:ahLst/>
              <a:cxnLst/>
              <a:rect l="0" t="0" r="0" b="0"/>
              <a:pathLst>
                <a:path w="372270" h="905452">
                  <a:moveTo>
                    <a:pt x="21056" y="0"/>
                  </a:moveTo>
                  <a:lnTo>
                    <a:pt x="79673" y="9065"/>
                  </a:lnTo>
                  <a:lnTo>
                    <a:pt x="142509" y="18669"/>
                  </a:lnTo>
                  <a:lnTo>
                    <a:pt x="196996" y="26174"/>
                  </a:lnTo>
                  <a:lnTo>
                    <a:pt x="256025" y="31686"/>
                  </a:lnTo>
                  <a:lnTo>
                    <a:pt x="307026" y="39707"/>
                  </a:lnTo>
                  <a:lnTo>
                    <a:pt x="356225" y="47228"/>
                  </a:lnTo>
                  <a:lnTo>
                    <a:pt x="363825" y="53712"/>
                  </a:lnTo>
                  <a:lnTo>
                    <a:pt x="372269" y="73395"/>
                  </a:lnTo>
                  <a:lnTo>
                    <a:pt x="369784" y="97741"/>
                  </a:lnTo>
                  <a:lnTo>
                    <a:pt x="349124" y="151498"/>
                  </a:lnTo>
                  <a:lnTo>
                    <a:pt x="329748" y="201111"/>
                  </a:lnTo>
                  <a:lnTo>
                    <a:pt x="304604" y="255451"/>
                  </a:lnTo>
                  <a:lnTo>
                    <a:pt x="271482" y="316098"/>
                  </a:lnTo>
                  <a:lnTo>
                    <a:pt x="246753" y="375765"/>
                  </a:lnTo>
                  <a:lnTo>
                    <a:pt x="222671" y="431239"/>
                  </a:lnTo>
                  <a:lnTo>
                    <a:pt x="197591" y="492587"/>
                  </a:lnTo>
                  <a:lnTo>
                    <a:pt x="171859" y="548355"/>
                  </a:lnTo>
                  <a:lnTo>
                    <a:pt x="149804" y="600990"/>
                  </a:lnTo>
                  <a:lnTo>
                    <a:pt x="121762" y="663193"/>
                  </a:lnTo>
                  <a:lnTo>
                    <a:pt x="93185" y="724835"/>
                  </a:lnTo>
                  <a:lnTo>
                    <a:pt x="65621" y="778894"/>
                  </a:lnTo>
                  <a:lnTo>
                    <a:pt x="50248" y="807511"/>
                  </a:lnTo>
                  <a:lnTo>
                    <a:pt x="38710" y="825657"/>
                  </a:lnTo>
                  <a:lnTo>
                    <a:pt x="18651" y="869195"/>
                  </a:lnTo>
                  <a:lnTo>
                    <a:pt x="5526" y="890419"/>
                  </a:lnTo>
                  <a:lnTo>
                    <a:pt x="0" y="9054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418851" y="1012669"/>
              <a:ext cx="176331" cy="861404"/>
            </a:xfrm>
            <a:custGeom>
              <a:avLst/>
              <a:gdLst/>
              <a:ahLst/>
              <a:cxnLst/>
              <a:rect l="0" t="0" r="0" b="0"/>
              <a:pathLst>
                <a:path w="176331" h="861404">
                  <a:moveTo>
                    <a:pt x="98082" y="8595"/>
                  </a:moveTo>
                  <a:lnTo>
                    <a:pt x="59708" y="37903"/>
                  </a:lnTo>
                  <a:lnTo>
                    <a:pt x="32616" y="80631"/>
                  </a:lnTo>
                  <a:lnTo>
                    <a:pt x="14787" y="130319"/>
                  </a:lnTo>
                  <a:lnTo>
                    <a:pt x="0" y="184587"/>
                  </a:lnTo>
                  <a:lnTo>
                    <a:pt x="520" y="229457"/>
                  </a:lnTo>
                  <a:lnTo>
                    <a:pt x="8083" y="268618"/>
                  </a:lnTo>
                  <a:lnTo>
                    <a:pt x="14686" y="276700"/>
                  </a:lnTo>
                  <a:lnTo>
                    <a:pt x="34501" y="285680"/>
                  </a:lnTo>
                  <a:lnTo>
                    <a:pt x="43996" y="285735"/>
                  </a:lnTo>
                  <a:lnTo>
                    <a:pt x="60785" y="279557"/>
                  </a:lnTo>
                  <a:lnTo>
                    <a:pt x="121543" y="226791"/>
                  </a:lnTo>
                  <a:lnTo>
                    <a:pt x="136195" y="212416"/>
                  </a:lnTo>
                  <a:lnTo>
                    <a:pt x="160263" y="157300"/>
                  </a:lnTo>
                  <a:lnTo>
                    <a:pt x="176330" y="103523"/>
                  </a:lnTo>
                  <a:lnTo>
                    <a:pt x="172611" y="45142"/>
                  </a:lnTo>
                  <a:lnTo>
                    <a:pt x="172027" y="4476"/>
                  </a:lnTo>
                  <a:lnTo>
                    <a:pt x="170775" y="0"/>
                  </a:lnTo>
                  <a:lnTo>
                    <a:pt x="168771" y="1695"/>
                  </a:lnTo>
                  <a:lnTo>
                    <a:pt x="166265" y="7504"/>
                  </a:lnTo>
                  <a:lnTo>
                    <a:pt x="162242" y="57686"/>
                  </a:lnTo>
                  <a:lnTo>
                    <a:pt x="158329" y="116991"/>
                  </a:lnTo>
                  <a:lnTo>
                    <a:pt x="152977" y="170564"/>
                  </a:lnTo>
                  <a:lnTo>
                    <a:pt x="151392" y="230891"/>
                  </a:lnTo>
                  <a:lnTo>
                    <a:pt x="147803" y="290099"/>
                  </a:lnTo>
                  <a:lnTo>
                    <a:pt x="139329" y="347807"/>
                  </a:lnTo>
                  <a:lnTo>
                    <a:pt x="132530" y="409359"/>
                  </a:lnTo>
                  <a:lnTo>
                    <a:pt x="127396" y="472051"/>
                  </a:lnTo>
                  <a:lnTo>
                    <a:pt x="121585" y="531960"/>
                  </a:lnTo>
                  <a:lnTo>
                    <a:pt x="119863" y="586756"/>
                  </a:lnTo>
                  <a:lnTo>
                    <a:pt x="119353" y="640036"/>
                  </a:lnTo>
                  <a:lnTo>
                    <a:pt x="119202" y="689748"/>
                  </a:lnTo>
                  <a:lnTo>
                    <a:pt x="119151" y="748467"/>
                  </a:lnTo>
                  <a:lnTo>
                    <a:pt x="120311" y="803956"/>
                  </a:lnTo>
                  <a:lnTo>
                    <a:pt x="129667" y="8614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16559" y="758184"/>
              <a:ext cx="2316271" cy="1084304"/>
            </a:xfrm>
            <a:custGeom>
              <a:avLst/>
              <a:gdLst/>
              <a:ahLst/>
              <a:cxnLst/>
              <a:rect l="0" t="0" r="0" b="0"/>
              <a:pathLst>
                <a:path w="2316271" h="1084304">
                  <a:moveTo>
                    <a:pt x="0" y="1084303"/>
                  </a:moveTo>
                  <a:lnTo>
                    <a:pt x="24047" y="1074727"/>
                  </a:lnTo>
                  <a:lnTo>
                    <a:pt x="45469" y="1056769"/>
                  </a:lnTo>
                  <a:lnTo>
                    <a:pt x="87724" y="998336"/>
                  </a:lnTo>
                  <a:lnTo>
                    <a:pt x="115811" y="946396"/>
                  </a:lnTo>
                  <a:lnTo>
                    <a:pt x="143889" y="891075"/>
                  </a:lnTo>
                  <a:lnTo>
                    <a:pt x="170795" y="827852"/>
                  </a:lnTo>
                  <a:lnTo>
                    <a:pt x="191709" y="769090"/>
                  </a:lnTo>
                  <a:lnTo>
                    <a:pt x="212434" y="706833"/>
                  </a:lnTo>
                  <a:lnTo>
                    <a:pt x="220557" y="646616"/>
                  </a:lnTo>
                  <a:lnTo>
                    <a:pt x="232213" y="592780"/>
                  </a:lnTo>
                  <a:lnTo>
                    <a:pt x="249252" y="537258"/>
                  </a:lnTo>
                  <a:lnTo>
                    <a:pt x="266732" y="484236"/>
                  </a:lnTo>
                  <a:lnTo>
                    <a:pt x="287780" y="421012"/>
                  </a:lnTo>
                  <a:lnTo>
                    <a:pt x="323490" y="357837"/>
                  </a:lnTo>
                  <a:lnTo>
                    <a:pt x="361566" y="294665"/>
                  </a:lnTo>
                  <a:lnTo>
                    <a:pt x="412391" y="246149"/>
                  </a:lnTo>
                  <a:lnTo>
                    <a:pt x="468349" y="203472"/>
                  </a:lnTo>
                  <a:lnTo>
                    <a:pt x="519687" y="168330"/>
                  </a:lnTo>
                  <a:lnTo>
                    <a:pt x="572797" y="140249"/>
                  </a:lnTo>
                  <a:lnTo>
                    <a:pt x="628349" y="112172"/>
                  </a:lnTo>
                  <a:lnTo>
                    <a:pt x="687502" y="84095"/>
                  </a:lnTo>
                  <a:lnTo>
                    <a:pt x="737928" y="66158"/>
                  </a:lnTo>
                  <a:lnTo>
                    <a:pt x="789914" y="50315"/>
                  </a:lnTo>
                  <a:lnTo>
                    <a:pt x="842362" y="33922"/>
                  </a:lnTo>
                  <a:lnTo>
                    <a:pt x="894947" y="24775"/>
                  </a:lnTo>
                  <a:lnTo>
                    <a:pt x="947572" y="18946"/>
                  </a:lnTo>
                  <a:lnTo>
                    <a:pt x="1000210" y="12929"/>
                  </a:lnTo>
                  <a:lnTo>
                    <a:pt x="1052851" y="11146"/>
                  </a:lnTo>
                  <a:lnTo>
                    <a:pt x="1111862" y="4955"/>
                  </a:lnTo>
                  <a:lnTo>
                    <a:pt x="1163142" y="1375"/>
                  </a:lnTo>
                  <a:lnTo>
                    <a:pt x="1222789" y="314"/>
                  </a:lnTo>
                  <a:lnTo>
                    <a:pt x="1279327" y="0"/>
                  </a:lnTo>
                  <a:lnTo>
                    <a:pt x="1338713" y="5496"/>
                  </a:lnTo>
                  <a:lnTo>
                    <a:pt x="1400763" y="8944"/>
                  </a:lnTo>
                  <a:lnTo>
                    <a:pt x="1461735" y="17345"/>
                  </a:lnTo>
                  <a:lnTo>
                    <a:pt x="1511823" y="19864"/>
                  </a:lnTo>
                  <a:lnTo>
                    <a:pt x="1570597" y="20610"/>
                  </a:lnTo>
                  <a:lnTo>
                    <a:pt x="1631296" y="20831"/>
                  </a:lnTo>
                  <a:lnTo>
                    <a:pt x="1688015" y="20897"/>
                  </a:lnTo>
                  <a:lnTo>
                    <a:pt x="1747585" y="20916"/>
                  </a:lnTo>
                  <a:lnTo>
                    <a:pt x="1803970" y="20922"/>
                  </a:lnTo>
                  <a:lnTo>
                    <a:pt x="1863440" y="20924"/>
                  </a:lnTo>
                  <a:lnTo>
                    <a:pt x="1916286" y="22094"/>
                  </a:lnTo>
                  <a:lnTo>
                    <a:pt x="1973008" y="29258"/>
                  </a:lnTo>
                  <a:lnTo>
                    <a:pt x="2034256" y="36608"/>
                  </a:lnTo>
                  <a:lnTo>
                    <a:pt x="2091414" y="42090"/>
                  </a:lnTo>
                  <a:lnTo>
                    <a:pt x="2144645" y="53224"/>
                  </a:lnTo>
                  <a:lnTo>
                    <a:pt x="2201209" y="70151"/>
                  </a:lnTo>
                  <a:lnTo>
                    <a:pt x="2253940" y="80994"/>
                  </a:lnTo>
                  <a:lnTo>
                    <a:pt x="2316270" y="84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84891" y="1021735"/>
              <a:ext cx="483645" cy="760527"/>
            </a:xfrm>
            <a:custGeom>
              <a:avLst/>
              <a:gdLst/>
              <a:ahLst/>
              <a:cxnLst/>
              <a:rect l="0" t="0" r="0" b="0"/>
              <a:pathLst>
                <a:path w="483645" h="760527">
                  <a:moveTo>
                    <a:pt x="189513" y="20586"/>
                  </a:moveTo>
                  <a:lnTo>
                    <a:pt x="248130" y="20586"/>
                  </a:lnTo>
                  <a:lnTo>
                    <a:pt x="310965" y="12253"/>
                  </a:lnTo>
                  <a:lnTo>
                    <a:pt x="371041" y="4902"/>
                  </a:lnTo>
                  <a:lnTo>
                    <a:pt x="427968" y="590"/>
                  </a:lnTo>
                  <a:lnTo>
                    <a:pt x="456150" y="0"/>
                  </a:lnTo>
                  <a:lnTo>
                    <a:pt x="466707" y="3353"/>
                  </a:lnTo>
                  <a:lnTo>
                    <a:pt x="474915" y="9097"/>
                  </a:lnTo>
                  <a:lnTo>
                    <a:pt x="481556" y="16436"/>
                  </a:lnTo>
                  <a:lnTo>
                    <a:pt x="483644" y="26008"/>
                  </a:lnTo>
                  <a:lnTo>
                    <a:pt x="469954" y="82853"/>
                  </a:lnTo>
                  <a:lnTo>
                    <a:pt x="440123" y="143373"/>
                  </a:lnTo>
                  <a:lnTo>
                    <a:pt x="409876" y="205341"/>
                  </a:lnTo>
                  <a:lnTo>
                    <a:pt x="376589" y="264021"/>
                  </a:lnTo>
                  <a:lnTo>
                    <a:pt x="342947" y="326025"/>
                  </a:lnTo>
                  <a:lnTo>
                    <a:pt x="308966" y="387923"/>
                  </a:lnTo>
                  <a:lnTo>
                    <a:pt x="277170" y="442702"/>
                  </a:lnTo>
                  <a:lnTo>
                    <a:pt x="245566" y="503813"/>
                  </a:lnTo>
                  <a:lnTo>
                    <a:pt x="205574" y="560862"/>
                  </a:lnTo>
                  <a:lnTo>
                    <a:pt x="162858" y="622852"/>
                  </a:lnTo>
                  <a:lnTo>
                    <a:pt x="118196" y="678848"/>
                  </a:lnTo>
                  <a:lnTo>
                    <a:pt x="57755" y="741785"/>
                  </a:lnTo>
                  <a:lnTo>
                    <a:pt x="29981" y="758489"/>
                  </a:lnTo>
                  <a:lnTo>
                    <a:pt x="22327" y="760526"/>
                  </a:lnTo>
                  <a:lnTo>
                    <a:pt x="0" y="7575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>
            <a:off x="3653388" y="695020"/>
            <a:ext cx="2063587" cy="1115882"/>
          </a:xfrm>
          <a:custGeom>
            <a:avLst/>
            <a:gdLst/>
            <a:ahLst/>
            <a:cxnLst/>
            <a:rect l="0" t="0" r="0" b="0"/>
            <a:pathLst>
              <a:path w="2063587" h="1115882">
                <a:moveTo>
                  <a:pt x="0" y="1115881"/>
                </a:moveTo>
                <a:lnTo>
                  <a:pt x="22357" y="1115881"/>
                </a:lnTo>
                <a:lnTo>
                  <a:pt x="53028" y="1104703"/>
                </a:lnTo>
                <a:lnTo>
                  <a:pt x="115642" y="1059486"/>
                </a:lnTo>
                <a:lnTo>
                  <a:pt x="175332" y="1003567"/>
                </a:lnTo>
                <a:lnTo>
                  <a:pt x="223430" y="943721"/>
                </a:lnTo>
                <a:lnTo>
                  <a:pt x="255999" y="889995"/>
                </a:lnTo>
                <a:lnTo>
                  <a:pt x="276763" y="832599"/>
                </a:lnTo>
                <a:lnTo>
                  <a:pt x="294734" y="770766"/>
                </a:lnTo>
                <a:lnTo>
                  <a:pt x="303234" y="721197"/>
                </a:lnTo>
                <a:lnTo>
                  <a:pt x="306083" y="665175"/>
                </a:lnTo>
                <a:lnTo>
                  <a:pt x="312440" y="616051"/>
                </a:lnTo>
                <a:lnTo>
                  <a:pt x="314843" y="564451"/>
                </a:lnTo>
                <a:lnTo>
                  <a:pt x="316725" y="512117"/>
                </a:lnTo>
                <a:lnTo>
                  <a:pt x="323002" y="460736"/>
                </a:lnTo>
                <a:lnTo>
                  <a:pt x="328835" y="403980"/>
                </a:lnTo>
                <a:lnTo>
                  <a:pt x="335316" y="353037"/>
                </a:lnTo>
                <a:lnTo>
                  <a:pt x="336597" y="297915"/>
                </a:lnTo>
                <a:lnTo>
                  <a:pt x="336772" y="269979"/>
                </a:lnTo>
                <a:lnTo>
                  <a:pt x="340328" y="259488"/>
                </a:lnTo>
                <a:lnTo>
                  <a:pt x="353638" y="244712"/>
                </a:lnTo>
                <a:lnTo>
                  <a:pt x="374372" y="237365"/>
                </a:lnTo>
                <a:lnTo>
                  <a:pt x="431056" y="223856"/>
                </a:lnTo>
                <a:lnTo>
                  <a:pt x="489819" y="206840"/>
                </a:lnTo>
                <a:lnTo>
                  <a:pt x="546821" y="181030"/>
                </a:lnTo>
                <a:lnTo>
                  <a:pt x="600038" y="161585"/>
                </a:lnTo>
                <a:lnTo>
                  <a:pt x="663288" y="140266"/>
                </a:lnTo>
                <a:lnTo>
                  <a:pt x="715937" y="122696"/>
                </a:lnTo>
                <a:lnTo>
                  <a:pt x="772523" y="115891"/>
                </a:lnTo>
                <a:lnTo>
                  <a:pt x="830884" y="101202"/>
                </a:lnTo>
                <a:lnTo>
                  <a:pt x="882100" y="94748"/>
                </a:lnTo>
                <a:lnTo>
                  <a:pt x="937277" y="83421"/>
                </a:lnTo>
                <a:lnTo>
                  <a:pt x="1000023" y="67623"/>
                </a:lnTo>
                <a:lnTo>
                  <a:pt x="1061737" y="58047"/>
                </a:lnTo>
                <a:lnTo>
                  <a:pt x="1113574" y="52428"/>
                </a:lnTo>
                <a:lnTo>
                  <a:pt x="1168874" y="44386"/>
                </a:lnTo>
                <a:lnTo>
                  <a:pt x="1231645" y="35056"/>
                </a:lnTo>
                <a:lnTo>
                  <a:pt x="1288253" y="32159"/>
                </a:lnTo>
                <a:lnTo>
                  <a:pt x="1344234" y="25998"/>
                </a:lnTo>
                <a:lnTo>
                  <a:pt x="1397493" y="21921"/>
                </a:lnTo>
                <a:lnTo>
                  <a:pt x="1453073" y="21116"/>
                </a:lnTo>
                <a:lnTo>
                  <a:pt x="1509113" y="20956"/>
                </a:lnTo>
                <a:lnTo>
                  <a:pt x="1570945" y="12589"/>
                </a:lnTo>
                <a:lnTo>
                  <a:pt x="1631990" y="3443"/>
                </a:lnTo>
                <a:lnTo>
                  <a:pt x="1685267" y="568"/>
                </a:lnTo>
                <a:lnTo>
                  <a:pt x="1740852" y="0"/>
                </a:lnTo>
                <a:lnTo>
                  <a:pt x="1802587" y="8212"/>
                </a:lnTo>
                <a:lnTo>
                  <a:pt x="1863619" y="17338"/>
                </a:lnTo>
                <a:lnTo>
                  <a:pt x="1916895" y="20210"/>
                </a:lnTo>
                <a:lnTo>
                  <a:pt x="1972479" y="20778"/>
                </a:lnTo>
                <a:lnTo>
                  <a:pt x="2026179" y="22060"/>
                </a:lnTo>
                <a:lnTo>
                  <a:pt x="2063586" y="3144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4595262" y="347599"/>
            <a:ext cx="160180" cy="326225"/>
          </a:xfrm>
          <a:custGeom>
            <a:avLst/>
            <a:gdLst/>
            <a:ahLst/>
            <a:cxnLst/>
            <a:rect l="0" t="0" r="0" b="0"/>
            <a:pathLst>
              <a:path w="160180" h="326225">
                <a:moveTo>
                  <a:pt x="26748" y="20898"/>
                </a:moveTo>
                <a:lnTo>
                  <a:pt x="9960" y="75943"/>
                </a:lnTo>
                <a:lnTo>
                  <a:pt x="3415" y="127351"/>
                </a:lnTo>
                <a:lnTo>
                  <a:pt x="0" y="153608"/>
                </a:lnTo>
                <a:lnTo>
                  <a:pt x="2382" y="176976"/>
                </a:lnTo>
                <a:lnTo>
                  <a:pt x="8164" y="184612"/>
                </a:lnTo>
                <a:lnTo>
                  <a:pt x="27067" y="193095"/>
                </a:lnTo>
                <a:lnTo>
                  <a:pt x="47947" y="193746"/>
                </a:lnTo>
                <a:lnTo>
                  <a:pt x="107702" y="181527"/>
                </a:lnTo>
                <a:lnTo>
                  <a:pt x="130578" y="174957"/>
                </a:lnTo>
                <a:lnTo>
                  <a:pt x="139252" y="169227"/>
                </a:lnTo>
                <a:lnTo>
                  <a:pt x="152009" y="153503"/>
                </a:lnTo>
                <a:lnTo>
                  <a:pt x="160179" y="119330"/>
                </a:lnTo>
                <a:lnTo>
                  <a:pt x="155703" y="65861"/>
                </a:lnTo>
                <a:lnTo>
                  <a:pt x="150487" y="13359"/>
                </a:lnTo>
                <a:lnTo>
                  <a:pt x="147845" y="1834"/>
                </a:lnTo>
                <a:lnTo>
                  <a:pt x="146084" y="0"/>
                </a:lnTo>
                <a:lnTo>
                  <a:pt x="143258" y="39083"/>
                </a:lnTo>
                <a:lnTo>
                  <a:pt x="137110" y="91950"/>
                </a:lnTo>
                <a:lnTo>
                  <a:pt x="125800" y="144594"/>
                </a:lnTo>
                <a:lnTo>
                  <a:pt x="119233" y="200053"/>
                </a:lnTo>
                <a:lnTo>
                  <a:pt x="112608" y="256068"/>
                </a:lnTo>
                <a:lnTo>
                  <a:pt x="102858" y="313751"/>
                </a:lnTo>
                <a:lnTo>
                  <a:pt x="100447" y="32622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3737616" y="852808"/>
            <a:ext cx="1273950" cy="1789845"/>
            <a:chOff x="3737616" y="852808"/>
            <a:chExt cx="1273950" cy="1789845"/>
          </a:xfrm>
        </p:grpSpPr>
        <p:sp>
          <p:nvSpPr>
            <p:cNvPr id="12" name="Freeform 11"/>
            <p:cNvSpPr/>
            <p:nvPr/>
          </p:nvSpPr>
          <p:spPr>
            <a:xfrm>
              <a:off x="4031773" y="1920414"/>
              <a:ext cx="284912" cy="522198"/>
            </a:xfrm>
            <a:custGeom>
              <a:avLst/>
              <a:gdLst/>
              <a:ahLst/>
              <a:cxnLst/>
              <a:rect l="0" t="0" r="0" b="0"/>
              <a:pathLst>
                <a:path w="284912" h="522198">
                  <a:moveTo>
                    <a:pt x="116455" y="48415"/>
                  </a:moveTo>
                  <a:lnTo>
                    <a:pt x="110865" y="31647"/>
                  </a:lnTo>
                  <a:lnTo>
                    <a:pt x="111559" y="24368"/>
                  </a:lnTo>
                  <a:lnTo>
                    <a:pt x="118568" y="10041"/>
                  </a:lnTo>
                  <a:lnTo>
                    <a:pt x="126053" y="5285"/>
                  </a:lnTo>
                  <a:lnTo>
                    <a:pt x="146847" y="0"/>
                  </a:lnTo>
                  <a:lnTo>
                    <a:pt x="155433" y="2100"/>
                  </a:lnTo>
                  <a:lnTo>
                    <a:pt x="162328" y="7010"/>
                  </a:lnTo>
                  <a:lnTo>
                    <a:pt x="173107" y="21824"/>
                  </a:lnTo>
                  <a:lnTo>
                    <a:pt x="184583" y="51064"/>
                  </a:lnTo>
                  <a:lnTo>
                    <a:pt x="187334" y="88844"/>
                  </a:lnTo>
                  <a:lnTo>
                    <a:pt x="175283" y="151860"/>
                  </a:lnTo>
                  <a:lnTo>
                    <a:pt x="154678" y="209922"/>
                  </a:lnTo>
                  <a:lnTo>
                    <a:pt x="128825" y="268598"/>
                  </a:lnTo>
                  <a:lnTo>
                    <a:pt x="94851" y="324748"/>
                  </a:lnTo>
                  <a:lnTo>
                    <a:pt x="51594" y="380960"/>
                  </a:lnTo>
                  <a:lnTo>
                    <a:pt x="4618" y="442525"/>
                  </a:lnTo>
                  <a:lnTo>
                    <a:pt x="953" y="452705"/>
                  </a:lnTo>
                  <a:lnTo>
                    <a:pt x="0" y="476494"/>
                  </a:lnTo>
                  <a:lnTo>
                    <a:pt x="6063" y="484709"/>
                  </a:lnTo>
                  <a:lnTo>
                    <a:pt x="28397" y="493837"/>
                  </a:lnTo>
                  <a:lnTo>
                    <a:pt x="90395" y="493632"/>
                  </a:lnTo>
                  <a:lnTo>
                    <a:pt x="140449" y="498395"/>
                  </a:lnTo>
                  <a:lnTo>
                    <a:pt x="202996" y="503717"/>
                  </a:lnTo>
                  <a:lnTo>
                    <a:pt x="260151" y="515687"/>
                  </a:lnTo>
                  <a:lnTo>
                    <a:pt x="284911" y="52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82185" y="1973768"/>
              <a:ext cx="187183" cy="506437"/>
            </a:xfrm>
            <a:custGeom>
              <a:avLst/>
              <a:gdLst/>
              <a:ahLst/>
              <a:cxnLst/>
              <a:rect l="0" t="0" r="0" b="0"/>
              <a:pathLst>
                <a:path w="187183" h="506437">
                  <a:moveTo>
                    <a:pt x="187182" y="5589"/>
                  </a:moveTo>
                  <a:lnTo>
                    <a:pt x="170415" y="0"/>
                  </a:lnTo>
                  <a:lnTo>
                    <a:pt x="137631" y="2113"/>
                  </a:lnTo>
                  <a:lnTo>
                    <a:pt x="117976" y="13403"/>
                  </a:lnTo>
                  <a:lnTo>
                    <a:pt x="86294" y="49247"/>
                  </a:lnTo>
                  <a:lnTo>
                    <a:pt x="70202" y="79746"/>
                  </a:lnTo>
                  <a:lnTo>
                    <a:pt x="63614" y="122188"/>
                  </a:lnTo>
                  <a:lnTo>
                    <a:pt x="67251" y="160630"/>
                  </a:lnTo>
                  <a:lnTo>
                    <a:pt x="75778" y="180171"/>
                  </a:lnTo>
                  <a:lnTo>
                    <a:pt x="113870" y="237754"/>
                  </a:lnTo>
                  <a:lnTo>
                    <a:pt x="131535" y="272080"/>
                  </a:lnTo>
                  <a:lnTo>
                    <a:pt x="150522" y="332188"/>
                  </a:lnTo>
                  <a:lnTo>
                    <a:pt x="152923" y="371681"/>
                  </a:lnTo>
                  <a:lnTo>
                    <a:pt x="143847" y="426947"/>
                  </a:lnTo>
                  <a:lnTo>
                    <a:pt x="136337" y="452562"/>
                  </a:lnTo>
                  <a:lnTo>
                    <a:pt x="112452" y="488071"/>
                  </a:lnTo>
                  <a:lnTo>
                    <a:pt x="105777" y="495699"/>
                  </a:lnTo>
                  <a:lnTo>
                    <a:pt x="85881" y="504176"/>
                  </a:lnTo>
                  <a:lnTo>
                    <a:pt x="74025" y="506436"/>
                  </a:lnTo>
                  <a:lnTo>
                    <a:pt x="63781" y="505603"/>
                  </a:lnTo>
                  <a:lnTo>
                    <a:pt x="37015" y="493253"/>
                  </a:lnTo>
                  <a:lnTo>
                    <a:pt x="17496" y="481252"/>
                  </a:lnTo>
                  <a:lnTo>
                    <a:pt x="10887" y="472436"/>
                  </a:lnTo>
                  <a:lnTo>
                    <a:pt x="3544" y="450163"/>
                  </a:lnTo>
                  <a:lnTo>
                    <a:pt x="0" y="398906"/>
                  </a:lnTo>
                  <a:lnTo>
                    <a:pt x="9351" y="347534"/>
                  </a:lnTo>
                  <a:lnTo>
                    <a:pt x="28053" y="287343"/>
                  </a:lnTo>
                  <a:lnTo>
                    <a:pt x="45872" y="230393"/>
                  </a:lnTo>
                  <a:lnTo>
                    <a:pt x="60657" y="174084"/>
                  </a:lnTo>
                  <a:lnTo>
                    <a:pt x="79534" y="113435"/>
                  </a:lnTo>
                  <a:lnTo>
                    <a:pt x="102955" y="792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79730" y="2168870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0" y="42114"/>
                  </a:moveTo>
                  <a:lnTo>
                    <a:pt x="17981" y="26473"/>
                  </a:lnTo>
                  <a:lnTo>
                    <a:pt x="73184" y="484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37616" y="2505782"/>
              <a:ext cx="1273950" cy="136871"/>
            </a:xfrm>
            <a:custGeom>
              <a:avLst/>
              <a:gdLst/>
              <a:ahLst/>
              <a:cxnLst/>
              <a:rect l="0" t="0" r="0" b="0"/>
              <a:pathLst>
                <a:path w="1273950" h="136871">
                  <a:moveTo>
                    <a:pt x="0" y="0"/>
                  </a:moveTo>
                  <a:lnTo>
                    <a:pt x="48931" y="8333"/>
                  </a:lnTo>
                  <a:lnTo>
                    <a:pt x="96777" y="9878"/>
                  </a:lnTo>
                  <a:lnTo>
                    <a:pt x="151117" y="13455"/>
                  </a:lnTo>
                  <a:lnTo>
                    <a:pt x="192335" y="17678"/>
                  </a:lnTo>
                  <a:lnTo>
                    <a:pt x="237951" y="19555"/>
                  </a:lnTo>
                  <a:lnTo>
                    <a:pt x="287313" y="26201"/>
                  </a:lnTo>
                  <a:lnTo>
                    <a:pt x="343839" y="31691"/>
                  </a:lnTo>
                  <a:lnTo>
                    <a:pt x="400065" y="39708"/>
                  </a:lnTo>
                  <a:lnTo>
                    <a:pt x="456231" y="41639"/>
                  </a:lnTo>
                  <a:lnTo>
                    <a:pt x="512386" y="50425"/>
                  </a:lnTo>
                  <a:lnTo>
                    <a:pt x="571659" y="63426"/>
                  </a:lnTo>
                  <a:lnTo>
                    <a:pt x="622106" y="70655"/>
                  </a:lnTo>
                  <a:lnTo>
                    <a:pt x="670978" y="75917"/>
                  </a:lnTo>
                  <a:lnTo>
                    <a:pt x="729414" y="88175"/>
                  </a:lnTo>
                  <a:lnTo>
                    <a:pt x="777513" y="98396"/>
                  </a:lnTo>
                  <a:lnTo>
                    <a:pt x="837762" y="111160"/>
                  </a:lnTo>
                  <a:lnTo>
                    <a:pt x="894723" y="118014"/>
                  </a:lnTo>
                  <a:lnTo>
                    <a:pt x="951035" y="124697"/>
                  </a:lnTo>
                  <a:lnTo>
                    <a:pt x="1007219" y="133253"/>
                  </a:lnTo>
                  <a:lnTo>
                    <a:pt x="1052848" y="135798"/>
                  </a:lnTo>
                  <a:lnTo>
                    <a:pt x="1115500" y="136553"/>
                  </a:lnTo>
                  <a:lnTo>
                    <a:pt x="1177868" y="136776"/>
                  </a:lnTo>
                  <a:lnTo>
                    <a:pt x="1230402" y="136842"/>
                  </a:lnTo>
                  <a:lnTo>
                    <a:pt x="127394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53513" y="1295005"/>
              <a:ext cx="168457" cy="410612"/>
            </a:xfrm>
            <a:custGeom>
              <a:avLst/>
              <a:gdLst/>
              <a:ahLst/>
              <a:cxnLst/>
              <a:rect l="0" t="0" r="0" b="0"/>
              <a:pathLst>
                <a:path w="168457" h="410612">
                  <a:moveTo>
                    <a:pt x="0" y="0"/>
                  </a:moveTo>
                  <a:lnTo>
                    <a:pt x="20243" y="58617"/>
                  </a:lnTo>
                  <a:lnTo>
                    <a:pt x="37750" y="111621"/>
                  </a:lnTo>
                  <a:lnTo>
                    <a:pt x="55593" y="163338"/>
                  </a:lnTo>
                  <a:lnTo>
                    <a:pt x="75712" y="218008"/>
                  </a:lnTo>
                  <a:lnTo>
                    <a:pt x="99356" y="279413"/>
                  </a:lnTo>
                  <a:lnTo>
                    <a:pt x="119646" y="329364"/>
                  </a:lnTo>
                  <a:lnTo>
                    <a:pt x="154460" y="391882"/>
                  </a:lnTo>
                  <a:lnTo>
                    <a:pt x="168456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74528" y="1081773"/>
              <a:ext cx="200043" cy="252248"/>
            </a:xfrm>
            <a:custGeom>
              <a:avLst/>
              <a:gdLst/>
              <a:ahLst/>
              <a:cxnLst/>
              <a:rect l="0" t="0" r="0" b="0"/>
              <a:pathLst>
                <a:path w="200043" h="252248">
                  <a:moveTo>
                    <a:pt x="0" y="23719"/>
                  </a:moveTo>
                  <a:lnTo>
                    <a:pt x="11179" y="12540"/>
                  </a:lnTo>
                  <a:lnTo>
                    <a:pt x="40487" y="0"/>
                  </a:lnTo>
                  <a:lnTo>
                    <a:pt x="62448" y="1868"/>
                  </a:lnTo>
                  <a:lnTo>
                    <a:pt x="82737" y="10498"/>
                  </a:lnTo>
                  <a:lnTo>
                    <a:pt x="99553" y="22132"/>
                  </a:lnTo>
                  <a:lnTo>
                    <a:pt x="111707" y="41341"/>
                  </a:lnTo>
                  <a:lnTo>
                    <a:pt x="116585" y="53015"/>
                  </a:lnTo>
                  <a:lnTo>
                    <a:pt x="118886" y="78463"/>
                  </a:lnTo>
                  <a:lnTo>
                    <a:pt x="110831" y="132928"/>
                  </a:lnTo>
                  <a:lnTo>
                    <a:pt x="83110" y="191305"/>
                  </a:lnTo>
                  <a:lnTo>
                    <a:pt x="55931" y="228528"/>
                  </a:lnTo>
                  <a:lnTo>
                    <a:pt x="54835" y="235127"/>
                  </a:lnTo>
                  <a:lnTo>
                    <a:pt x="57614" y="240697"/>
                  </a:lnTo>
                  <a:lnTo>
                    <a:pt x="62976" y="245580"/>
                  </a:lnTo>
                  <a:lnTo>
                    <a:pt x="81412" y="251005"/>
                  </a:lnTo>
                  <a:lnTo>
                    <a:pt x="105203" y="252247"/>
                  </a:lnTo>
                  <a:lnTo>
                    <a:pt x="158605" y="246631"/>
                  </a:lnTo>
                  <a:lnTo>
                    <a:pt x="200042" y="2448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53554" y="852808"/>
              <a:ext cx="73700" cy="178985"/>
            </a:xfrm>
            <a:custGeom>
              <a:avLst/>
              <a:gdLst/>
              <a:ahLst/>
              <a:cxnLst/>
              <a:rect l="0" t="0" r="0" b="0"/>
              <a:pathLst>
                <a:path w="73700" h="178985">
                  <a:moveTo>
                    <a:pt x="0" y="178984"/>
                  </a:moveTo>
                  <a:lnTo>
                    <a:pt x="2340" y="145362"/>
                  </a:lnTo>
                  <a:lnTo>
                    <a:pt x="22906" y="93661"/>
                  </a:lnTo>
                  <a:lnTo>
                    <a:pt x="49160" y="33997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361611" y="2679177"/>
            <a:ext cx="445700" cy="753114"/>
            <a:chOff x="4361611" y="2679177"/>
            <a:chExt cx="445700" cy="753114"/>
          </a:xfrm>
        </p:grpSpPr>
        <p:sp>
          <p:nvSpPr>
            <p:cNvPr id="20" name="Freeform 19"/>
            <p:cNvSpPr/>
            <p:nvPr/>
          </p:nvSpPr>
          <p:spPr>
            <a:xfrm>
              <a:off x="4361611" y="2679177"/>
              <a:ext cx="102472" cy="49770"/>
            </a:xfrm>
            <a:custGeom>
              <a:avLst/>
              <a:gdLst/>
              <a:ahLst/>
              <a:cxnLst/>
              <a:rect l="0" t="0" r="0" b="0"/>
              <a:pathLst>
                <a:path w="102472" h="49770">
                  <a:moveTo>
                    <a:pt x="102471" y="5589"/>
                  </a:moveTo>
                  <a:lnTo>
                    <a:pt x="85704" y="0"/>
                  </a:lnTo>
                  <a:lnTo>
                    <a:pt x="68113" y="3495"/>
                  </a:lnTo>
                  <a:lnTo>
                    <a:pt x="22635" y="30392"/>
                  </a:lnTo>
                  <a:lnTo>
                    <a:pt x="0" y="497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43067" y="2768994"/>
              <a:ext cx="164244" cy="251725"/>
            </a:xfrm>
            <a:custGeom>
              <a:avLst/>
              <a:gdLst/>
              <a:ahLst/>
              <a:cxnLst/>
              <a:rect l="0" t="0" r="0" b="0"/>
              <a:pathLst>
                <a:path w="164244" h="251725">
                  <a:moveTo>
                    <a:pt x="0" y="0"/>
                  </a:moveTo>
                  <a:lnTo>
                    <a:pt x="63428" y="27512"/>
                  </a:lnTo>
                  <a:lnTo>
                    <a:pt x="93663" y="39607"/>
                  </a:lnTo>
                  <a:lnTo>
                    <a:pt x="132755" y="70785"/>
                  </a:lnTo>
                  <a:lnTo>
                    <a:pt x="154239" y="97013"/>
                  </a:lnTo>
                  <a:lnTo>
                    <a:pt x="162137" y="119936"/>
                  </a:lnTo>
                  <a:lnTo>
                    <a:pt x="164243" y="132600"/>
                  </a:lnTo>
                  <a:lnTo>
                    <a:pt x="160344" y="159149"/>
                  </a:lnTo>
                  <a:lnTo>
                    <a:pt x="138777" y="219910"/>
                  </a:lnTo>
                  <a:lnTo>
                    <a:pt x="119098" y="2517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93077" y="3314165"/>
              <a:ext cx="7877" cy="118126"/>
            </a:xfrm>
            <a:custGeom>
              <a:avLst/>
              <a:gdLst/>
              <a:ahLst/>
              <a:cxnLst/>
              <a:rect l="0" t="0" r="0" b="0"/>
              <a:pathLst>
                <a:path w="7877" h="118126">
                  <a:moveTo>
                    <a:pt x="3714" y="0"/>
                  </a:moveTo>
                  <a:lnTo>
                    <a:pt x="0" y="41412"/>
                  </a:lnTo>
                  <a:lnTo>
                    <a:pt x="5974" y="90927"/>
                  </a:lnTo>
                  <a:lnTo>
                    <a:pt x="7876" y="118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Freeform 23"/>
          <p:cNvSpPr/>
          <p:nvPr/>
        </p:nvSpPr>
        <p:spPr>
          <a:xfrm>
            <a:off x="4537782" y="3333873"/>
            <a:ext cx="15200" cy="35247"/>
          </a:xfrm>
          <a:custGeom>
            <a:avLst/>
            <a:gdLst/>
            <a:ahLst/>
            <a:cxnLst/>
            <a:rect l="0" t="0" r="0" b="0"/>
            <a:pathLst>
              <a:path w="15200" h="35247">
                <a:moveTo>
                  <a:pt x="15199" y="0"/>
                </a:moveTo>
                <a:lnTo>
                  <a:pt x="9065" y="23399"/>
                </a:lnTo>
                <a:lnTo>
                  <a:pt x="0" y="3524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4604486" y="2760763"/>
            <a:ext cx="156189" cy="158144"/>
          </a:xfrm>
          <a:custGeom>
            <a:avLst/>
            <a:gdLst/>
            <a:ahLst/>
            <a:cxnLst/>
            <a:rect l="0" t="0" r="0" b="0"/>
            <a:pathLst>
              <a:path w="156189" h="158144">
                <a:moveTo>
                  <a:pt x="0" y="0"/>
                </a:moveTo>
                <a:lnTo>
                  <a:pt x="47736" y="10050"/>
                </a:lnTo>
                <a:lnTo>
                  <a:pt x="68386" y="17229"/>
                </a:lnTo>
                <a:lnTo>
                  <a:pt x="130833" y="52862"/>
                </a:lnTo>
                <a:lnTo>
                  <a:pt x="145093" y="66672"/>
                </a:lnTo>
                <a:lnTo>
                  <a:pt x="155330" y="84508"/>
                </a:lnTo>
                <a:lnTo>
                  <a:pt x="156188" y="94177"/>
                </a:lnTo>
                <a:lnTo>
                  <a:pt x="136850" y="155781"/>
                </a:lnTo>
                <a:lnTo>
                  <a:pt x="135910" y="15814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4874694" y="568538"/>
            <a:ext cx="10530" cy="10530"/>
          </a:xfrm>
          <a:custGeom>
            <a:avLst/>
            <a:gdLst/>
            <a:ahLst/>
            <a:cxnLst/>
            <a:rect l="0" t="0" r="0" b="0"/>
            <a:pathLst>
              <a:path w="10530" h="10530">
                <a:moveTo>
                  <a:pt x="10529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4161026" y="2653181"/>
            <a:ext cx="621355" cy="926509"/>
            <a:chOff x="4161026" y="2653181"/>
            <a:chExt cx="621355" cy="926509"/>
          </a:xfrm>
        </p:grpSpPr>
        <p:sp>
          <p:nvSpPr>
            <p:cNvPr id="27" name="Freeform 26"/>
            <p:cNvSpPr/>
            <p:nvPr/>
          </p:nvSpPr>
          <p:spPr>
            <a:xfrm>
              <a:off x="4161026" y="2653181"/>
              <a:ext cx="258191" cy="723162"/>
            </a:xfrm>
            <a:custGeom>
              <a:avLst/>
              <a:gdLst/>
              <a:ahLst/>
              <a:cxnLst/>
              <a:rect l="0" t="0" r="0" b="0"/>
              <a:pathLst>
                <a:path w="258191" h="723162">
                  <a:moveTo>
                    <a:pt x="218829" y="0"/>
                  </a:moveTo>
                  <a:lnTo>
                    <a:pt x="180455" y="29308"/>
                  </a:lnTo>
                  <a:lnTo>
                    <a:pt x="153364" y="64801"/>
                  </a:lnTo>
                  <a:lnTo>
                    <a:pt x="120761" y="126485"/>
                  </a:lnTo>
                  <a:lnTo>
                    <a:pt x="95152" y="188356"/>
                  </a:lnTo>
                  <a:lnTo>
                    <a:pt x="64245" y="244302"/>
                  </a:lnTo>
                  <a:lnTo>
                    <a:pt x="42238" y="295915"/>
                  </a:lnTo>
                  <a:lnTo>
                    <a:pt x="22612" y="356729"/>
                  </a:lnTo>
                  <a:lnTo>
                    <a:pt x="11440" y="406077"/>
                  </a:lnTo>
                  <a:lnTo>
                    <a:pt x="3298" y="460278"/>
                  </a:lnTo>
                  <a:lnTo>
                    <a:pt x="0" y="521591"/>
                  </a:lnTo>
                  <a:lnTo>
                    <a:pt x="6461" y="571526"/>
                  </a:lnTo>
                  <a:lnTo>
                    <a:pt x="19125" y="627794"/>
                  </a:lnTo>
                  <a:lnTo>
                    <a:pt x="27126" y="649856"/>
                  </a:lnTo>
                  <a:lnTo>
                    <a:pt x="58028" y="696115"/>
                  </a:lnTo>
                  <a:lnTo>
                    <a:pt x="74832" y="710247"/>
                  </a:lnTo>
                  <a:lnTo>
                    <a:pt x="95168" y="719258"/>
                  </a:lnTo>
                  <a:lnTo>
                    <a:pt x="131756" y="723161"/>
                  </a:lnTo>
                  <a:lnTo>
                    <a:pt x="165343" y="716258"/>
                  </a:lnTo>
                  <a:lnTo>
                    <a:pt x="205014" y="693558"/>
                  </a:lnTo>
                  <a:lnTo>
                    <a:pt x="235727" y="666543"/>
                  </a:lnTo>
                  <a:lnTo>
                    <a:pt x="251651" y="640081"/>
                  </a:lnTo>
                  <a:lnTo>
                    <a:pt x="258190" y="604424"/>
                  </a:lnTo>
                  <a:lnTo>
                    <a:pt x="254538" y="569813"/>
                  </a:lnTo>
                  <a:lnTo>
                    <a:pt x="246008" y="551168"/>
                  </a:lnTo>
                  <a:lnTo>
                    <a:pt x="221468" y="520134"/>
                  </a:lnTo>
                  <a:lnTo>
                    <a:pt x="195434" y="504154"/>
                  </a:lnTo>
                  <a:lnTo>
                    <a:pt x="159904" y="497599"/>
                  </a:lnTo>
                  <a:lnTo>
                    <a:pt x="139608" y="502305"/>
                  </a:lnTo>
                  <a:lnTo>
                    <a:pt x="80172" y="544409"/>
                  </a:lnTo>
                  <a:lnTo>
                    <a:pt x="22111" y="593902"/>
                  </a:lnTo>
                  <a:lnTo>
                    <a:pt x="8259" y="60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74611" y="2737409"/>
              <a:ext cx="307770" cy="842281"/>
            </a:xfrm>
            <a:custGeom>
              <a:avLst/>
              <a:gdLst/>
              <a:ahLst/>
              <a:cxnLst/>
              <a:rect l="0" t="0" r="0" b="0"/>
              <a:pathLst>
                <a:path w="307770" h="842281">
                  <a:moveTo>
                    <a:pt x="115814" y="0"/>
                  </a:moveTo>
                  <a:lnTo>
                    <a:pt x="169688" y="17958"/>
                  </a:lnTo>
                  <a:lnTo>
                    <a:pt x="231735" y="38640"/>
                  </a:lnTo>
                  <a:lnTo>
                    <a:pt x="284284" y="56157"/>
                  </a:lnTo>
                  <a:lnTo>
                    <a:pt x="299094" y="69412"/>
                  </a:lnTo>
                  <a:lnTo>
                    <a:pt x="304681" y="77860"/>
                  </a:lnTo>
                  <a:lnTo>
                    <a:pt x="307769" y="96606"/>
                  </a:lnTo>
                  <a:lnTo>
                    <a:pt x="297243" y="148812"/>
                  </a:lnTo>
                  <a:lnTo>
                    <a:pt x="280940" y="197894"/>
                  </a:lnTo>
                  <a:lnTo>
                    <a:pt x="248736" y="258467"/>
                  </a:lnTo>
                  <a:lnTo>
                    <a:pt x="208432" y="317497"/>
                  </a:lnTo>
                  <a:lnTo>
                    <a:pt x="177432" y="374736"/>
                  </a:lnTo>
                  <a:lnTo>
                    <a:pt x="160587" y="401931"/>
                  </a:lnTo>
                  <a:lnTo>
                    <a:pt x="145068" y="429097"/>
                  </a:lnTo>
                  <a:lnTo>
                    <a:pt x="128771" y="455083"/>
                  </a:lnTo>
                  <a:lnTo>
                    <a:pt x="105498" y="516103"/>
                  </a:lnTo>
                  <a:lnTo>
                    <a:pt x="85700" y="569229"/>
                  </a:lnTo>
                  <a:lnTo>
                    <a:pt x="63827" y="630414"/>
                  </a:lnTo>
                  <a:lnTo>
                    <a:pt x="49263" y="684746"/>
                  </a:lnTo>
                  <a:lnTo>
                    <a:pt x="27885" y="743399"/>
                  </a:lnTo>
                  <a:lnTo>
                    <a:pt x="11184" y="796925"/>
                  </a:lnTo>
                  <a:lnTo>
                    <a:pt x="0" y="8422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4986338" y="284055"/>
            <a:ext cx="138944" cy="379241"/>
          </a:xfrm>
          <a:custGeom>
            <a:avLst/>
            <a:gdLst/>
            <a:ahLst/>
            <a:cxnLst/>
            <a:rect l="0" t="0" r="0" b="0"/>
            <a:pathLst>
              <a:path w="138944" h="379241">
                <a:moveTo>
                  <a:pt x="77869" y="10742"/>
                </a:moveTo>
                <a:lnTo>
                  <a:pt x="30431" y="49116"/>
                </a:lnTo>
                <a:lnTo>
                  <a:pt x="13770" y="87103"/>
                </a:lnTo>
                <a:lnTo>
                  <a:pt x="0" y="142766"/>
                </a:lnTo>
                <a:lnTo>
                  <a:pt x="1537" y="166516"/>
                </a:lnTo>
                <a:lnTo>
                  <a:pt x="14567" y="199617"/>
                </a:lnTo>
                <a:lnTo>
                  <a:pt x="21630" y="205679"/>
                </a:lnTo>
                <a:lnTo>
                  <a:pt x="29848" y="208551"/>
                </a:lnTo>
                <a:lnTo>
                  <a:pt x="38836" y="209295"/>
                </a:lnTo>
                <a:lnTo>
                  <a:pt x="55062" y="203883"/>
                </a:lnTo>
                <a:lnTo>
                  <a:pt x="62664" y="199164"/>
                </a:lnTo>
                <a:lnTo>
                  <a:pt x="84542" y="170166"/>
                </a:lnTo>
                <a:lnTo>
                  <a:pt x="108485" y="116224"/>
                </a:lnTo>
                <a:lnTo>
                  <a:pt x="130427" y="52874"/>
                </a:lnTo>
                <a:lnTo>
                  <a:pt x="137895" y="18157"/>
                </a:lnTo>
                <a:lnTo>
                  <a:pt x="138943" y="5157"/>
                </a:lnTo>
                <a:lnTo>
                  <a:pt x="137303" y="0"/>
                </a:lnTo>
                <a:lnTo>
                  <a:pt x="133869" y="71"/>
                </a:lnTo>
                <a:lnTo>
                  <a:pt x="129240" y="3628"/>
                </a:lnTo>
                <a:lnTo>
                  <a:pt x="117136" y="30991"/>
                </a:lnTo>
                <a:lnTo>
                  <a:pt x="111731" y="79913"/>
                </a:lnTo>
                <a:lnTo>
                  <a:pt x="102668" y="135280"/>
                </a:lnTo>
                <a:lnTo>
                  <a:pt x="100035" y="179704"/>
                </a:lnTo>
                <a:lnTo>
                  <a:pt x="99255" y="240829"/>
                </a:lnTo>
                <a:lnTo>
                  <a:pt x="99023" y="295855"/>
                </a:lnTo>
                <a:lnTo>
                  <a:pt x="102065" y="353843"/>
                </a:lnTo>
                <a:lnTo>
                  <a:pt x="107340" y="372632"/>
                </a:lnTo>
                <a:lnTo>
                  <a:pt x="110385" y="376004"/>
                </a:lnTo>
                <a:lnTo>
                  <a:pt x="119983" y="37924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3748145" y="3611274"/>
            <a:ext cx="1158135" cy="1252892"/>
            <a:chOff x="3748145" y="3611274"/>
            <a:chExt cx="1158135" cy="1252892"/>
          </a:xfrm>
        </p:grpSpPr>
        <p:sp>
          <p:nvSpPr>
            <p:cNvPr id="31" name="Freeform 30"/>
            <p:cNvSpPr/>
            <p:nvPr/>
          </p:nvSpPr>
          <p:spPr>
            <a:xfrm>
              <a:off x="4098785" y="3611274"/>
              <a:ext cx="158107" cy="400694"/>
            </a:xfrm>
            <a:custGeom>
              <a:avLst/>
              <a:gdLst/>
              <a:ahLst/>
              <a:cxnLst/>
              <a:rect l="0" t="0" r="0" b="0"/>
              <a:pathLst>
                <a:path w="158107" h="400694">
                  <a:moveTo>
                    <a:pt x="133670" y="0"/>
                  </a:moveTo>
                  <a:lnTo>
                    <a:pt x="91009" y="55659"/>
                  </a:lnTo>
                  <a:lnTo>
                    <a:pt x="56390" y="114088"/>
                  </a:lnTo>
                  <a:lnTo>
                    <a:pt x="26946" y="177140"/>
                  </a:lnTo>
                  <a:lnTo>
                    <a:pt x="11247" y="236376"/>
                  </a:lnTo>
                  <a:lnTo>
                    <a:pt x="0" y="294350"/>
                  </a:lnTo>
                  <a:lnTo>
                    <a:pt x="868" y="333660"/>
                  </a:lnTo>
                  <a:lnTo>
                    <a:pt x="6797" y="356524"/>
                  </a:lnTo>
                  <a:lnTo>
                    <a:pt x="17231" y="378384"/>
                  </a:lnTo>
                  <a:lnTo>
                    <a:pt x="32787" y="393559"/>
                  </a:lnTo>
                  <a:lnTo>
                    <a:pt x="41848" y="399243"/>
                  </a:lnTo>
                  <a:lnTo>
                    <a:pt x="51399" y="400693"/>
                  </a:lnTo>
                  <a:lnTo>
                    <a:pt x="71369" y="396065"/>
                  </a:lnTo>
                  <a:lnTo>
                    <a:pt x="96753" y="380305"/>
                  </a:lnTo>
                  <a:lnTo>
                    <a:pt x="119093" y="360818"/>
                  </a:lnTo>
                  <a:lnTo>
                    <a:pt x="134941" y="334637"/>
                  </a:lnTo>
                  <a:lnTo>
                    <a:pt x="158041" y="273541"/>
                  </a:lnTo>
                  <a:lnTo>
                    <a:pt x="158106" y="264249"/>
                  </a:lnTo>
                  <a:lnTo>
                    <a:pt x="151940" y="247686"/>
                  </a:lnTo>
                  <a:lnTo>
                    <a:pt x="138281" y="235645"/>
                  </a:lnTo>
                  <a:lnTo>
                    <a:pt x="129725" y="230796"/>
                  </a:lnTo>
                  <a:lnTo>
                    <a:pt x="110860" y="228528"/>
                  </a:lnTo>
                  <a:lnTo>
                    <a:pt x="70153" y="236604"/>
                  </a:lnTo>
                  <a:lnTo>
                    <a:pt x="28386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274570" y="3626742"/>
              <a:ext cx="281382" cy="521487"/>
            </a:xfrm>
            <a:custGeom>
              <a:avLst/>
              <a:gdLst/>
              <a:ahLst/>
              <a:cxnLst/>
              <a:rect l="0" t="0" r="0" b="0"/>
              <a:pathLst>
                <a:path w="281382" h="521487">
                  <a:moveTo>
                    <a:pt x="94756" y="5589"/>
                  </a:moveTo>
                  <a:lnTo>
                    <a:pt x="111524" y="0"/>
                  </a:lnTo>
                  <a:lnTo>
                    <a:pt x="129115" y="3495"/>
                  </a:lnTo>
                  <a:lnTo>
                    <a:pt x="169004" y="24802"/>
                  </a:lnTo>
                  <a:lnTo>
                    <a:pt x="183517" y="41035"/>
                  </a:lnTo>
                  <a:lnTo>
                    <a:pt x="189025" y="50276"/>
                  </a:lnTo>
                  <a:lnTo>
                    <a:pt x="190357" y="59947"/>
                  </a:lnTo>
                  <a:lnTo>
                    <a:pt x="185599" y="80051"/>
                  </a:lnTo>
                  <a:lnTo>
                    <a:pt x="169766" y="111100"/>
                  </a:lnTo>
                  <a:lnTo>
                    <a:pt x="144667" y="136937"/>
                  </a:lnTo>
                  <a:lnTo>
                    <a:pt x="115004" y="153822"/>
                  </a:lnTo>
                  <a:lnTo>
                    <a:pt x="114104" y="157053"/>
                  </a:lnTo>
                  <a:lnTo>
                    <a:pt x="119353" y="159208"/>
                  </a:lnTo>
                  <a:lnTo>
                    <a:pt x="176157" y="171355"/>
                  </a:lnTo>
                  <a:lnTo>
                    <a:pt x="220540" y="187855"/>
                  </a:lnTo>
                  <a:lnTo>
                    <a:pt x="240737" y="201240"/>
                  </a:lnTo>
                  <a:lnTo>
                    <a:pt x="257513" y="218887"/>
                  </a:lnTo>
                  <a:lnTo>
                    <a:pt x="274522" y="254142"/>
                  </a:lnTo>
                  <a:lnTo>
                    <a:pt x="281381" y="294224"/>
                  </a:lnTo>
                  <a:lnTo>
                    <a:pt x="277824" y="335735"/>
                  </a:lnTo>
                  <a:lnTo>
                    <a:pt x="269316" y="357431"/>
                  </a:lnTo>
                  <a:lnTo>
                    <a:pt x="230827" y="413487"/>
                  </a:lnTo>
                  <a:lnTo>
                    <a:pt x="206693" y="444643"/>
                  </a:lnTo>
                  <a:lnTo>
                    <a:pt x="144976" y="487110"/>
                  </a:lnTo>
                  <a:lnTo>
                    <a:pt x="86032" y="507080"/>
                  </a:lnTo>
                  <a:lnTo>
                    <a:pt x="34368" y="518294"/>
                  </a:lnTo>
                  <a:lnTo>
                    <a:pt x="0" y="5214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85015" y="372708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32373" y="4032414"/>
              <a:ext cx="1073907" cy="146330"/>
            </a:xfrm>
            <a:custGeom>
              <a:avLst/>
              <a:gdLst/>
              <a:ahLst/>
              <a:cxnLst/>
              <a:rect l="0" t="0" r="0" b="0"/>
              <a:pathLst>
                <a:path w="1073907" h="146330">
                  <a:moveTo>
                    <a:pt x="0" y="0"/>
                  </a:moveTo>
                  <a:lnTo>
                    <a:pt x="17981" y="15641"/>
                  </a:lnTo>
                  <a:lnTo>
                    <a:pt x="34897" y="23719"/>
                  </a:lnTo>
                  <a:lnTo>
                    <a:pt x="91164" y="31201"/>
                  </a:lnTo>
                  <a:lnTo>
                    <a:pt x="152365" y="42732"/>
                  </a:lnTo>
                  <a:lnTo>
                    <a:pt x="210121" y="50685"/>
                  </a:lnTo>
                  <a:lnTo>
                    <a:pt x="271789" y="60661"/>
                  </a:lnTo>
                  <a:lnTo>
                    <a:pt x="326585" y="69317"/>
                  </a:lnTo>
                  <a:lnTo>
                    <a:pt x="377006" y="73571"/>
                  </a:lnTo>
                  <a:lnTo>
                    <a:pt x="419462" y="78712"/>
                  </a:lnTo>
                  <a:lnTo>
                    <a:pt x="465627" y="84896"/>
                  </a:lnTo>
                  <a:lnTo>
                    <a:pt x="528298" y="91835"/>
                  </a:lnTo>
                  <a:lnTo>
                    <a:pt x="591395" y="99769"/>
                  </a:lnTo>
                  <a:lnTo>
                    <a:pt x="648919" y="111431"/>
                  </a:lnTo>
                  <a:lnTo>
                    <a:pt x="705342" y="118067"/>
                  </a:lnTo>
                  <a:lnTo>
                    <a:pt x="761548" y="124708"/>
                  </a:lnTo>
                  <a:lnTo>
                    <a:pt x="820439" y="131447"/>
                  </a:lnTo>
                  <a:lnTo>
                    <a:pt x="872983" y="135263"/>
                  </a:lnTo>
                  <a:lnTo>
                    <a:pt x="926593" y="143789"/>
                  </a:lnTo>
                  <a:lnTo>
                    <a:pt x="974236" y="146329"/>
                  </a:lnTo>
                  <a:lnTo>
                    <a:pt x="1036498" y="144068"/>
                  </a:lnTo>
                  <a:lnTo>
                    <a:pt x="1073906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48145" y="3669644"/>
              <a:ext cx="168457" cy="25859"/>
            </a:xfrm>
            <a:custGeom>
              <a:avLst/>
              <a:gdLst/>
              <a:ahLst/>
              <a:cxnLst/>
              <a:rect l="0" t="0" r="0" b="0"/>
              <a:pathLst>
                <a:path w="168457" h="25859">
                  <a:moveTo>
                    <a:pt x="168456" y="25858"/>
                  </a:moveTo>
                  <a:lnTo>
                    <a:pt x="106175" y="7900"/>
                  </a:lnTo>
                  <a:lnTo>
                    <a:pt x="65904" y="0"/>
                  </a:lnTo>
                  <a:lnTo>
                    <a:pt x="19734" y="3506"/>
                  </a:lnTo>
                  <a:lnTo>
                    <a:pt x="0" y="48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09082" y="4186783"/>
              <a:ext cx="188904" cy="677383"/>
            </a:xfrm>
            <a:custGeom>
              <a:avLst/>
              <a:gdLst/>
              <a:ahLst/>
              <a:cxnLst/>
              <a:rect l="0" t="0" r="0" b="0"/>
              <a:pathLst>
                <a:path w="188904" h="677383">
                  <a:moveTo>
                    <a:pt x="18130" y="24616"/>
                  </a:moveTo>
                  <a:lnTo>
                    <a:pt x="6952" y="41383"/>
                  </a:lnTo>
                  <a:lnTo>
                    <a:pt x="0" y="74168"/>
                  </a:lnTo>
                  <a:lnTo>
                    <a:pt x="3530" y="113517"/>
                  </a:lnTo>
                  <a:lnTo>
                    <a:pt x="8397" y="123658"/>
                  </a:lnTo>
                  <a:lnTo>
                    <a:pt x="23162" y="138044"/>
                  </a:lnTo>
                  <a:lnTo>
                    <a:pt x="32013" y="141179"/>
                  </a:lnTo>
                  <a:lnTo>
                    <a:pt x="51207" y="141542"/>
                  </a:lnTo>
                  <a:lnTo>
                    <a:pt x="81743" y="135170"/>
                  </a:lnTo>
                  <a:lnTo>
                    <a:pt x="107429" y="120283"/>
                  </a:lnTo>
                  <a:lnTo>
                    <a:pt x="143134" y="85887"/>
                  </a:lnTo>
                  <a:lnTo>
                    <a:pt x="179050" y="24449"/>
                  </a:lnTo>
                  <a:lnTo>
                    <a:pt x="188306" y="3484"/>
                  </a:lnTo>
                  <a:lnTo>
                    <a:pt x="188903" y="0"/>
                  </a:lnTo>
                  <a:lnTo>
                    <a:pt x="186961" y="1186"/>
                  </a:lnTo>
                  <a:lnTo>
                    <a:pt x="183326" y="5486"/>
                  </a:lnTo>
                  <a:lnTo>
                    <a:pt x="165562" y="61885"/>
                  </a:lnTo>
                  <a:lnTo>
                    <a:pt x="151498" y="116335"/>
                  </a:lnTo>
                  <a:lnTo>
                    <a:pt x="133944" y="174734"/>
                  </a:lnTo>
                  <a:lnTo>
                    <a:pt x="123416" y="224293"/>
                  </a:lnTo>
                  <a:lnTo>
                    <a:pt x="112887" y="278361"/>
                  </a:lnTo>
                  <a:lnTo>
                    <a:pt x="98848" y="333661"/>
                  </a:lnTo>
                  <a:lnTo>
                    <a:pt x="88320" y="386806"/>
                  </a:lnTo>
                  <a:lnTo>
                    <a:pt x="77792" y="447007"/>
                  </a:lnTo>
                  <a:lnTo>
                    <a:pt x="72852" y="503708"/>
                  </a:lnTo>
                  <a:lnTo>
                    <a:pt x="71389" y="557553"/>
                  </a:lnTo>
                  <a:lnTo>
                    <a:pt x="62489" y="611338"/>
                  </a:lnTo>
                  <a:lnTo>
                    <a:pt x="49466" y="652638"/>
                  </a:lnTo>
                  <a:lnTo>
                    <a:pt x="39187" y="677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658910" y="1916186"/>
            <a:ext cx="310541" cy="682431"/>
            <a:chOff x="4658910" y="1916186"/>
            <a:chExt cx="310541" cy="682431"/>
          </a:xfrm>
        </p:grpSpPr>
        <p:sp>
          <p:nvSpPr>
            <p:cNvPr id="38" name="Freeform 37"/>
            <p:cNvSpPr/>
            <p:nvPr/>
          </p:nvSpPr>
          <p:spPr>
            <a:xfrm>
              <a:off x="4800994" y="1916186"/>
              <a:ext cx="147401" cy="589597"/>
            </a:xfrm>
            <a:custGeom>
              <a:avLst/>
              <a:gdLst/>
              <a:ahLst/>
              <a:cxnLst/>
              <a:rect l="0" t="0" r="0" b="0"/>
              <a:pathLst>
                <a:path w="147401" h="589597">
                  <a:moveTo>
                    <a:pt x="147400" y="0"/>
                  </a:moveTo>
                  <a:lnTo>
                    <a:pt x="118091" y="34898"/>
                  </a:lnTo>
                  <a:lnTo>
                    <a:pt x="95519" y="96117"/>
                  </a:lnTo>
                  <a:lnTo>
                    <a:pt x="80870" y="151177"/>
                  </a:lnTo>
                  <a:lnTo>
                    <a:pt x="63191" y="212801"/>
                  </a:lnTo>
                  <a:lnTo>
                    <a:pt x="55768" y="259584"/>
                  </a:lnTo>
                  <a:lnTo>
                    <a:pt x="47671" y="321507"/>
                  </a:lnTo>
                  <a:lnTo>
                    <a:pt x="34806" y="384345"/>
                  </a:lnTo>
                  <a:lnTo>
                    <a:pt x="24482" y="435714"/>
                  </a:lnTo>
                  <a:lnTo>
                    <a:pt x="14013" y="487979"/>
                  </a:lnTo>
                  <a:lnTo>
                    <a:pt x="4672" y="538170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658910" y="2253098"/>
              <a:ext cx="310541" cy="345519"/>
            </a:xfrm>
            <a:custGeom>
              <a:avLst/>
              <a:gdLst/>
              <a:ahLst/>
              <a:cxnLst/>
              <a:rect l="0" t="0" r="0" b="0"/>
              <a:pathLst>
                <a:path w="310541" h="345519">
                  <a:moveTo>
                    <a:pt x="5214" y="0"/>
                  </a:moveTo>
                  <a:lnTo>
                    <a:pt x="5214" y="58617"/>
                  </a:lnTo>
                  <a:lnTo>
                    <a:pt x="0" y="115214"/>
                  </a:lnTo>
                  <a:lnTo>
                    <a:pt x="9774" y="168987"/>
                  </a:lnTo>
                  <a:lnTo>
                    <a:pt x="22969" y="227529"/>
                  </a:lnTo>
                  <a:lnTo>
                    <a:pt x="39960" y="284153"/>
                  </a:lnTo>
                  <a:lnTo>
                    <a:pt x="65500" y="334809"/>
                  </a:lnTo>
                  <a:lnTo>
                    <a:pt x="74651" y="341359"/>
                  </a:lnTo>
                  <a:lnTo>
                    <a:pt x="97296" y="345518"/>
                  </a:lnTo>
                  <a:lnTo>
                    <a:pt x="116719" y="340347"/>
                  </a:lnTo>
                  <a:lnTo>
                    <a:pt x="133150" y="329080"/>
                  </a:lnTo>
                  <a:lnTo>
                    <a:pt x="177011" y="271884"/>
                  </a:lnTo>
                  <a:lnTo>
                    <a:pt x="206663" y="211943"/>
                  </a:lnTo>
                  <a:lnTo>
                    <a:pt x="237489" y="149775"/>
                  </a:lnTo>
                  <a:lnTo>
                    <a:pt x="264785" y="95069"/>
                  </a:lnTo>
                  <a:lnTo>
                    <a:pt x="295413" y="35122"/>
                  </a:lnTo>
                  <a:lnTo>
                    <a:pt x="31054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4624745" y="4264041"/>
            <a:ext cx="231956" cy="821224"/>
          </a:xfrm>
          <a:custGeom>
            <a:avLst/>
            <a:gdLst/>
            <a:ahLst/>
            <a:cxnLst/>
            <a:rect l="0" t="0" r="0" b="0"/>
            <a:pathLst>
              <a:path w="231956" h="821224">
                <a:moveTo>
                  <a:pt x="165721" y="0"/>
                </a:moveTo>
                <a:lnTo>
                  <a:pt x="143364" y="0"/>
                </a:lnTo>
                <a:lnTo>
                  <a:pt x="126149" y="6239"/>
                </a:lnTo>
                <a:lnTo>
                  <a:pt x="96033" y="29308"/>
                </a:lnTo>
                <a:lnTo>
                  <a:pt x="52169" y="86239"/>
                </a:lnTo>
                <a:lnTo>
                  <a:pt x="22278" y="146366"/>
                </a:lnTo>
                <a:lnTo>
                  <a:pt x="3419" y="206164"/>
                </a:lnTo>
                <a:lnTo>
                  <a:pt x="0" y="234738"/>
                </a:lnTo>
                <a:lnTo>
                  <a:pt x="4720" y="259916"/>
                </a:lnTo>
                <a:lnTo>
                  <a:pt x="9254" y="271543"/>
                </a:lnTo>
                <a:lnTo>
                  <a:pt x="23651" y="287582"/>
                </a:lnTo>
                <a:lnTo>
                  <a:pt x="32403" y="293497"/>
                </a:lnTo>
                <a:lnTo>
                  <a:pt x="51487" y="296949"/>
                </a:lnTo>
                <a:lnTo>
                  <a:pt x="71666" y="293414"/>
                </a:lnTo>
                <a:lnTo>
                  <a:pt x="92334" y="284045"/>
                </a:lnTo>
                <a:lnTo>
                  <a:pt x="134197" y="242154"/>
                </a:lnTo>
                <a:lnTo>
                  <a:pt x="173142" y="188820"/>
                </a:lnTo>
                <a:lnTo>
                  <a:pt x="203712" y="133224"/>
                </a:lnTo>
                <a:lnTo>
                  <a:pt x="223875" y="78352"/>
                </a:lnTo>
                <a:lnTo>
                  <a:pt x="231731" y="54710"/>
                </a:lnTo>
                <a:lnTo>
                  <a:pt x="231955" y="51681"/>
                </a:lnTo>
                <a:lnTo>
                  <a:pt x="225964" y="60794"/>
                </a:lnTo>
                <a:lnTo>
                  <a:pt x="218695" y="118074"/>
                </a:lnTo>
                <a:lnTo>
                  <a:pt x="210327" y="169943"/>
                </a:lnTo>
                <a:lnTo>
                  <a:pt x="202738" y="224902"/>
                </a:lnTo>
                <a:lnTo>
                  <a:pt x="191143" y="288054"/>
                </a:lnTo>
                <a:lnTo>
                  <a:pt x="187640" y="349921"/>
                </a:lnTo>
                <a:lnTo>
                  <a:pt x="183914" y="400818"/>
                </a:lnTo>
                <a:lnTo>
                  <a:pt x="178520" y="449824"/>
                </a:lnTo>
                <a:lnTo>
                  <a:pt x="173803" y="497099"/>
                </a:lnTo>
                <a:lnTo>
                  <a:pt x="167317" y="559887"/>
                </a:lnTo>
                <a:lnTo>
                  <a:pt x="166194" y="608739"/>
                </a:lnTo>
                <a:lnTo>
                  <a:pt x="160272" y="654670"/>
                </a:lnTo>
                <a:lnTo>
                  <a:pt x="156698" y="714682"/>
                </a:lnTo>
                <a:lnTo>
                  <a:pt x="155639" y="773148"/>
                </a:lnTo>
                <a:lnTo>
                  <a:pt x="155193" y="82122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5327419" y="252683"/>
            <a:ext cx="238860" cy="452727"/>
          </a:xfrm>
          <a:custGeom>
            <a:avLst/>
            <a:gdLst/>
            <a:ahLst/>
            <a:cxnLst/>
            <a:rect l="0" t="0" r="0" b="0"/>
            <a:pathLst>
              <a:path w="238860" h="452727">
                <a:moveTo>
                  <a:pt x="31586" y="0"/>
                </a:moveTo>
                <a:lnTo>
                  <a:pt x="87800" y="16789"/>
                </a:lnTo>
                <a:lnTo>
                  <a:pt x="149492" y="20214"/>
                </a:lnTo>
                <a:lnTo>
                  <a:pt x="206824" y="26480"/>
                </a:lnTo>
                <a:lnTo>
                  <a:pt x="235456" y="41252"/>
                </a:lnTo>
                <a:lnTo>
                  <a:pt x="238859" y="49728"/>
                </a:lnTo>
                <a:lnTo>
                  <a:pt x="236401" y="71625"/>
                </a:lnTo>
                <a:lnTo>
                  <a:pt x="201288" y="129875"/>
                </a:lnTo>
                <a:lnTo>
                  <a:pt x="156474" y="188592"/>
                </a:lnTo>
                <a:lnTo>
                  <a:pt x="105094" y="242035"/>
                </a:lnTo>
                <a:lnTo>
                  <a:pt x="53550" y="302197"/>
                </a:lnTo>
                <a:lnTo>
                  <a:pt x="24746" y="338374"/>
                </a:lnTo>
                <a:lnTo>
                  <a:pt x="9152" y="374520"/>
                </a:lnTo>
                <a:lnTo>
                  <a:pt x="1206" y="433170"/>
                </a:lnTo>
                <a:lnTo>
                  <a:pt x="0" y="4527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/>
          <p:cNvGrpSpPr/>
          <p:nvPr/>
        </p:nvGrpSpPr>
        <p:grpSpPr>
          <a:xfrm>
            <a:off x="3853430" y="5138291"/>
            <a:ext cx="1168664" cy="1202571"/>
            <a:chOff x="3853430" y="5138291"/>
            <a:chExt cx="1168664" cy="1202571"/>
          </a:xfrm>
        </p:grpSpPr>
        <p:sp>
          <p:nvSpPr>
            <p:cNvPr id="43" name="Freeform 42"/>
            <p:cNvSpPr/>
            <p:nvPr/>
          </p:nvSpPr>
          <p:spPr>
            <a:xfrm>
              <a:off x="4369326" y="5169492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21057" y="0"/>
                  </a:moveTo>
                  <a:lnTo>
                    <a:pt x="12724" y="54144"/>
                  </a:lnTo>
                  <a:lnTo>
                    <a:pt x="3582" y="11696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190664" y="5253720"/>
              <a:ext cx="178663" cy="197767"/>
            </a:xfrm>
            <a:custGeom>
              <a:avLst/>
              <a:gdLst/>
              <a:ahLst/>
              <a:cxnLst/>
              <a:rect l="0" t="0" r="0" b="0"/>
              <a:pathLst>
                <a:path w="178663" h="197767">
                  <a:moveTo>
                    <a:pt x="178662" y="42114"/>
                  </a:moveTo>
                  <a:lnTo>
                    <a:pt x="153446" y="61264"/>
                  </a:lnTo>
                  <a:lnTo>
                    <a:pt x="104415" y="115331"/>
                  </a:lnTo>
                  <a:lnTo>
                    <a:pt x="41954" y="178762"/>
                  </a:lnTo>
                  <a:lnTo>
                    <a:pt x="25876" y="194873"/>
                  </a:lnTo>
                  <a:lnTo>
                    <a:pt x="18313" y="197766"/>
                  </a:lnTo>
                  <a:lnTo>
                    <a:pt x="10932" y="197355"/>
                  </a:lnTo>
                  <a:lnTo>
                    <a:pt x="3671" y="194741"/>
                  </a:lnTo>
                  <a:lnTo>
                    <a:pt x="0" y="187149"/>
                  </a:lnTo>
                  <a:lnTo>
                    <a:pt x="423" y="148518"/>
                  </a:lnTo>
                  <a:lnTo>
                    <a:pt x="11046" y="89301"/>
                  </a:lnTo>
                  <a:lnTo>
                    <a:pt x="33930" y="27358"/>
                  </a:lnTo>
                  <a:lnTo>
                    <a:pt x="417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599759" y="5138291"/>
              <a:ext cx="156688" cy="399699"/>
            </a:xfrm>
            <a:custGeom>
              <a:avLst/>
              <a:gdLst/>
              <a:ahLst/>
              <a:cxnLst/>
              <a:rect l="0" t="0" r="0" b="0"/>
              <a:pathLst>
                <a:path w="156688" h="399699">
                  <a:moveTo>
                    <a:pt x="138064" y="157543"/>
                  </a:moveTo>
                  <a:lnTo>
                    <a:pt x="154853" y="102498"/>
                  </a:lnTo>
                  <a:lnTo>
                    <a:pt x="156687" y="64544"/>
                  </a:lnTo>
                  <a:lnTo>
                    <a:pt x="149171" y="26003"/>
                  </a:lnTo>
                  <a:lnTo>
                    <a:pt x="138711" y="7054"/>
                  </a:lnTo>
                  <a:lnTo>
                    <a:pt x="129137" y="2235"/>
                  </a:lnTo>
                  <a:lnTo>
                    <a:pt x="102902" y="0"/>
                  </a:lnTo>
                  <a:lnTo>
                    <a:pt x="77983" y="6026"/>
                  </a:lnTo>
                  <a:lnTo>
                    <a:pt x="66425" y="10908"/>
                  </a:lnTo>
                  <a:lnTo>
                    <a:pt x="47343" y="28811"/>
                  </a:lnTo>
                  <a:lnTo>
                    <a:pt x="9914" y="84699"/>
                  </a:lnTo>
                  <a:lnTo>
                    <a:pt x="0" y="110350"/>
                  </a:lnTo>
                  <a:lnTo>
                    <a:pt x="1053" y="134229"/>
                  </a:lnTo>
                  <a:lnTo>
                    <a:pt x="4610" y="145509"/>
                  </a:lnTo>
                  <a:lnTo>
                    <a:pt x="11660" y="151860"/>
                  </a:lnTo>
                  <a:lnTo>
                    <a:pt x="21039" y="154925"/>
                  </a:lnTo>
                  <a:lnTo>
                    <a:pt x="31972" y="155797"/>
                  </a:lnTo>
                  <a:lnTo>
                    <a:pt x="53477" y="150528"/>
                  </a:lnTo>
                  <a:lnTo>
                    <a:pt x="73564" y="139217"/>
                  </a:lnTo>
                  <a:lnTo>
                    <a:pt x="127253" y="75978"/>
                  </a:lnTo>
                  <a:lnTo>
                    <a:pt x="134366" y="68071"/>
                  </a:lnTo>
                  <a:lnTo>
                    <a:pt x="139109" y="67480"/>
                  </a:lnTo>
                  <a:lnTo>
                    <a:pt x="142270" y="71764"/>
                  </a:lnTo>
                  <a:lnTo>
                    <a:pt x="146719" y="106391"/>
                  </a:lnTo>
                  <a:lnTo>
                    <a:pt x="148038" y="157985"/>
                  </a:lnTo>
                  <a:lnTo>
                    <a:pt x="145309" y="207197"/>
                  </a:lnTo>
                  <a:lnTo>
                    <a:pt x="139496" y="265747"/>
                  </a:lnTo>
                  <a:lnTo>
                    <a:pt x="138488" y="319455"/>
                  </a:lnTo>
                  <a:lnTo>
                    <a:pt x="138149" y="378995"/>
                  </a:lnTo>
                  <a:lnTo>
                    <a:pt x="138064" y="3996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90300" y="5411647"/>
              <a:ext cx="157929" cy="63172"/>
            </a:xfrm>
            <a:custGeom>
              <a:avLst/>
              <a:gdLst/>
              <a:ahLst/>
              <a:cxnLst/>
              <a:rect l="0" t="0" r="0" b="0"/>
              <a:pathLst>
                <a:path w="157929" h="63172">
                  <a:moveTo>
                    <a:pt x="157928" y="0"/>
                  </a:moveTo>
                  <a:lnTo>
                    <a:pt x="131541" y="15641"/>
                  </a:lnTo>
                  <a:lnTo>
                    <a:pt x="69027" y="34844"/>
                  </a:lnTo>
                  <a:lnTo>
                    <a:pt x="12325" y="5782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853430" y="5664331"/>
              <a:ext cx="1168664" cy="157929"/>
            </a:xfrm>
            <a:custGeom>
              <a:avLst/>
              <a:gdLst/>
              <a:ahLst/>
              <a:cxnLst/>
              <a:rect l="0" t="0" r="0" b="0"/>
              <a:pathLst>
                <a:path w="1168664" h="157929">
                  <a:moveTo>
                    <a:pt x="0" y="0"/>
                  </a:moveTo>
                  <a:lnTo>
                    <a:pt x="54144" y="11453"/>
                  </a:lnTo>
                  <a:lnTo>
                    <a:pt x="109091" y="24750"/>
                  </a:lnTo>
                  <a:lnTo>
                    <a:pt x="158939" y="37471"/>
                  </a:lnTo>
                  <a:lnTo>
                    <a:pt x="216445" y="44317"/>
                  </a:lnTo>
                  <a:lnTo>
                    <a:pt x="279061" y="56587"/>
                  </a:lnTo>
                  <a:lnTo>
                    <a:pt x="341039" y="63040"/>
                  </a:lnTo>
                  <a:lnTo>
                    <a:pt x="391409" y="71247"/>
                  </a:lnTo>
                  <a:lnTo>
                    <a:pt x="446073" y="78805"/>
                  </a:lnTo>
                  <a:lnTo>
                    <a:pt x="501930" y="90392"/>
                  </a:lnTo>
                  <a:lnTo>
                    <a:pt x="558024" y="97015"/>
                  </a:lnTo>
                  <a:lnTo>
                    <a:pt x="614165" y="103652"/>
                  </a:lnTo>
                  <a:lnTo>
                    <a:pt x="670315" y="112198"/>
                  </a:lnTo>
                  <a:lnTo>
                    <a:pt x="726466" y="115100"/>
                  </a:lnTo>
                  <a:lnTo>
                    <a:pt x="782618" y="115673"/>
                  </a:lnTo>
                  <a:lnTo>
                    <a:pt x="838770" y="123021"/>
                  </a:lnTo>
                  <a:lnTo>
                    <a:pt x="894922" y="128806"/>
                  </a:lnTo>
                  <a:lnTo>
                    <a:pt x="951074" y="135278"/>
                  </a:lnTo>
                  <a:lnTo>
                    <a:pt x="1008396" y="143792"/>
                  </a:lnTo>
                  <a:lnTo>
                    <a:pt x="1071711" y="149807"/>
                  </a:lnTo>
                  <a:lnTo>
                    <a:pt x="1118490" y="155522"/>
                  </a:lnTo>
                  <a:lnTo>
                    <a:pt x="1168663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507412" y="5906487"/>
              <a:ext cx="381825" cy="434375"/>
            </a:xfrm>
            <a:custGeom>
              <a:avLst/>
              <a:gdLst/>
              <a:ahLst/>
              <a:cxnLst/>
              <a:rect l="0" t="0" r="0" b="0"/>
              <a:pathLst>
                <a:path w="381825" h="434375">
                  <a:moveTo>
                    <a:pt x="198826" y="21057"/>
                  </a:moveTo>
                  <a:lnTo>
                    <a:pt x="156134" y="24176"/>
                  </a:lnTo>
                  <a:lnTo>
                    <a:pt x="136568" y="30632"/>
                  </a:lnTo>
                  <a:lnTo>
                    <a:pt x="97633" y="60460"/>
                  </a:lnTo>
                  <a:lnTo>
                    <a:pt x="53699" y="109434"/>
                  </a:lnTo>
                  <a:lnTo>
                    <a:pt x="17801" y="168786"/>
                  </a:lnTo>
                  <a:lnTo>
                    <a:pt x="4939" y="208198"/>
                  </a:lnTo>
                  <a:lnTo>
                    <a:pt x="0" y="263437"/>
                  </a:lnTo>
                  <a:lnTo>
                    <a:pt x="1665" y="290218"/>
                  </a:lnTo>
                  <a:lnTo>
                    <a:pt x="22575" y="346837"/>
                  </a:lnTo>
                  <a:lnTo>
                    <a:pt x="60582" y="396884"/>
                  </a:lnTo>
                  <a:lnTo>
                    <a:pt x="76553" y="411529"/>
                  </a:lnTo>
                  <a:lnTo>
                    <a:pt x="125662" y="434374"/>
                  </a:lnTo>
                  <a:lnTo>
                    <a:pt x="168049" y="434290"/>
                  </a:lnTo>
                  <a:lnTo>
                    <a:pt x="206475" y="426856"/>
                  </a:lnTo>
                  <a:lnTo>
                    <a:pt x="234497" y="411655"/>
                  </a:lnTo>
                  <a:lnTo>
                    <a:pt x="280472" y="367249"/>
                  </a:lnTo>
                  <a:lnTo>
                    <a:pt x="332036" y="303790"/>
                  </a:lnTo>
                  <a:lnTo>
                    <a:pt x="364143" y="244148"/>
                  </a:lnTo>
                  <a:lnTo>
                    <a:pt x="380700" y="200435"/>
                  </a:lnTo>
                  <a:lnTo>
                    <a:pt x="381824" y="179159"/>
                  </a:lnTo>
                  <a:lnTo>
                    <a:pt x="368764" y="119129"/>
                  </a:lnTo>
                  <a:lnTo>
                    <a:pt x="350434" y="85210"/>
                  </a:lnTo>
                  <a:lnTo>
                    <a:pt x="303279" y="31715"/>
                  </a:lnTo>
                  <a:lnTo>
                    <a:pt x="272279" y="11217"/>
                  </a:lnTo>
                  <a:lnTo>
                    <a:pt x="2409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337741" y="5348477"/>
              <a:ext cx="10529" cy="189513"/>
            </a:xfrm>
            <a:custGeom>
              <a:avLst/>
              <a:gdLst/>
              <a:ahLst/>
              <a:cxnLst/>
              <a:rect l="0" t="0" r="0" b="0"/>
              <a:pathLst>
                <a:path w="10529" h="189513">
                  <a:moveTo>
                    <a:pt x="0" y="189512"/>
                  </a:moveTo>
                  <a:lnTo>
                    <a:pt x="0" y="130895"/>
                  </a:lnTo>
                  <a:lnTo>
                    <a:pt x="1169" y="77891"/>
                  </a:lnTo>
                  <a:lnTo>
                    <a:pt x="8333" y="32413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3656086" y="1379233"/>
            <a:ext cx="300409" cy="897454"/>
          </a:xfrm>
          <a:custGeom>
            <a:avLst/>
            <a:gdLst/>
            <a:ahLst/>
            <a:cxnLst/>
            <a:rect l="0" t="0" r="0" b="0"/>
            <a:pathLst>
              <a:path w="300409" h="897454">
                <a:moveTo>
                  <a:pt x="228929" y="52642"/>
                </a:moveTo>
                <a:lnTo>
                  <a:pt x="186237" y="55762"/>
                </a:lnTo>
                <a:lnTo>
                  <a:pt x="166671" y="62217"/>
                </a:lnTo>
                <a:lnTo>
                  <a:pt x="105041" y="105640"/>
                </a:lnTo>
                <a:lnTo>
                  <a:pt x="67816" y="148832"/>
                </a:lnTo>
                <a:lnTo>
                  <a:pt x="53598" y="169093"/>
                </a:lnTo>
                <a:lnTo>
                  <a:pt x="45719" y="192915"/>
                </a:lnTo>
                <a:lnTo>
                  <a:pt x="43387" y="217931"/>
                </a:lnTo>
                <a:lnTo>
                  <a:pt x="46250" y="240748"/>
                </a:lnTo>
                <a:lnTo>
                  <a:pt x="54542" y="259467"/>
                </a:lnTo>
                <a:lnTo>
                  <a:pt x="92462" y="311236"/>
                </a:lnTo>
                <a:lnTo>
                  <a:pt x="134208" y="370287"/>
                </a:lnTo>
                <a:lnTo>
                  <a:pt x="168103" y="428611"/>
                </a:lnTo>
                <a:lnTo>
                  <a:pt x="195299" y="489497"/>
                </a:lnTo>
                <a:lnTo>
                  <a:pt x="217669" y="546778"/>
                </a:lnTo>
                <a:lnTo>
                  <a:pt x="232294" y="600635"/>
                </a:lnTo>
                <a:lnTo>
                  <a:pt x="237335" y="650448"/>
                </a:lnTo>
                <a:lnTo>
                  <a:pt x="237868" y="711277"/>
                </a:lnTo>
                <a:lnTo>
                  <a:pt x="227922" y="765233"/>
                </a:lnTo>
                <a:lnTo>
                  <a:pt x="210079" y="819612"/>
                </a:lnTo>
                <a:lnTo>
                  <a:pt x="178421" y="872462"/>
                </a:lnTo>
                <a:lnTo>
                  <a:pt x="162027" y="884160"/>
                </a:lnTo>
                <a:lnTo>
                  <a:pt x="127478" y="897323"/>
                </a:lnTo>
                <a:lnTo>
                  <a:pt x="87606" y="897453"/>
                </a:lnTo>
                <a:lnTo>
                  <a:pt x="66292" y="889808"/>
                </a:lnTo>
                <a:lnTo>
                  <a:pt x="33547" y="865836"/>
                </a:lnTo>
                <a:lnTo>
                  <a:pt x="21989" y="846120"/>
                </a:lnTo>
                <a:lnTo>
                  <a:pt x="5038" y="795335"/>
                </a:lnTo>
                <a:lnTo>
                  <a:pt x="0" y="741413"/>
                </a:lnTo>
                <a:lnTo>
                  <a:pt x="12158" y="679345"/>
                </a:lnTo>
                <a:lnTo>
                  <a:pt x="28996" y="621908"/>
                </a:lnTo>
                <a:lnTo>
                  <a:pt x="54855" y="561399"/>
                </a:lnTo>
                <a:lnTo>
                  <a:pt x="88734" y="505814"/>
                </a:lnTo>
                <a:lnTo>
                  <a:pt x="121614" y="447825"/>
                </a:lnTo>
                <a:lnTo>
                  <a:pt x="162378" y="389124"/>
                </a:lnTo>
                <a:lnTo>
                  <a:pt x="204374" y="326345"/>
                </a:lnTo>
                <a:lnTo>
                  <a:pt x="231126" y="265402"/>
                </a:lnTo>
                <a:lnTo>
                  <a:pt x="257078" y="210858"/>
                </a:lnTo>
                <a:lnTo>
                  <a:pt x="283473" y="157965"/>
                </a:lnTo>
                <a:lnTo>
                  <a:pt x="297632" y="107415"/>
                </a:lnTo>
                <a:lnTo>
                  <a:pt x="300408" y="80105"/>
                </a:lnTo>
                <a:lnTo>
                  <a:pt x="295403" y="58609"/>
                </a:lnTo>
                <a:lnTo>
                  <a:pt x="284209" y="41256"/>
                </a:lnTo>
                <a:lnTo>
                  <a:pt x="251547" y="14172"/>
                </a:lnTo>
                <a:lnTo>
                  <a:pt x="228929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3937658" y="1274085"/>
            <a:ext cx="1592415" cy="1000071"/>
          </a:xfrm>
          <a:custGeom>
            <a:avLst/>
            <a:gdLst/>
            <a:ahLst/>
            <a:cxnLst/>
            <a:rect l="0" t="0" r="0" b="0"/>
            <a:pathLst>
              <a:path w="1592415" h="1000071">
                <a:moveTo>
                  <a:pt x="0" y="1000070"/>
                </a:moveTo>
                <a:lnTo>
                  <a:pt x="24046" y="990495"/>
                </a:lnTo>
                <a:lnTo>
                  <a:pt x="85122" y="947073"/>
                </a:lnTo>
                <a:lnTo>
                  <a:pt x="144357" y="905282"/>
                </a:lnTo>
                <a:lnTo>
                  <a:pt x="203432" y="849160"/>
                </a:lnTo>
                <a:lnTo>
                  <a:pt x="244484" y="805878"/>
                </a:lnTo>
                <a:lnTo>
                  <a:pt x="270989" y="746975"/>
                </a:lnTo>
                <a:lnTo>
                  <a:pt x="300805" y="684179"/>
                </a:lnTo>
                <a:lnTo>
                  <a:pt x="319231" y="631568"/>
                </a:lnTo>
                <a:lnTo>
                  <a:pt x="324970" y="581052"/>
                </a:lnTo>
                <a:lnTo>
                  <a:pt x="326104" y="526014"/>
                </a:lnTo>
                <a:lnTo>
                  <a:pt x="326328" y="470081"/>
                </a:lnTo>
                <a:lnTo>
                  <a:pt x="325202" y="415143"/>
                </a:lnTo>
                <a:lnTo>
                  <a:pt x="311728" y="358446"/>
                </a:lnTo>
                <a:lnTo>
                  <a:pt x="294716" y="305270"/>
                </a:lnTo>
                <a:lnTo>
                  <a:pt x="265400" y="242025"/>
                </a:lnTo>
                <a:lnTo>
                  <a:pt x="242347" y="178848"/>
                </a:lnTo>
                <a:lnTo>
                  <a:pt x="223463" y="127375"/>
                </a:lnTo>
                <a:lnTo>
                  <a:pt x="187045" y="65503"/>
                </a:lnTo>
                <a:lnTo>
                  <a:pt x="160949" y="35446"/>
                </a:lnTo>
                <a:lnTo>
                  <a:pt x="127303" y="14499"/>
                </a:lnTo>
                <a:lnTo>
                  <a:pt x="126982" y="13130"/>
                </a:lnTo>
                <a:lnTo>
                  <a:pt x="179426" y="5042"/>
                </a:lnTo>
                <a:lnTo>
                  <a:pt x="229591" y="886"/>
                </a:lnTo>
                <a:lnTo>
                  <a:pt x="284560" y="65"/>
                </a:lnTo>
                <a:lnTo>
                  <a:pt x="347262" y="7125"/>
                </a:lnTo>
                <a:lnTo>
                  <a:pt x="400741" y="9746"/>
                </a:lnTo>
                <a:lnTo>
                  <a:pt x="463123" y="17542"/>
                </a:lnTo>
                <a:lnTo>
                  <a:pt x="516564" y="20253"/>
                </a:lnTo>
                <a:lnTo>
                  <a:pt x="578938" y="28067"/>
                </a:lnTo>
                <a:lnTo>
                  <a:pt x="632377" y="30780"/>
                </a:lnTo>
                <a:lnTo>
                  <a:pt x="687994" y="31316"/>
                </a:lnTo>
                <a:lnTo>
                  <a:pt x="744039" y="38658"/>
                </a:lnTo>
                <a:lnTo>
                  <a:pt x="800171" y="41321"/>
                </a:lnTo>
                <a:lnTo>
                  <a:pt x="861950" y="35825"/>
                </a:lnTo>
                <a:lnTo>
                  <a:pt x="905177" y="37295"/>
                </a:lnTo>
                <a:lnTo>
                  <a:pt x="926386" y="35217"/>
                </a:lnTo>
                <a:lnTo>
                  <a:pt x="968597" y="37175"/>
                </a:lnTo>
                <a:lnTo>
                  <a:pt x="990838" y="35163"/>
                </a:lnTo>
                <a:lnTo>
                  <a:pt x="1040123" y="37165"/>
                </a:lnTo>
                <a:lnTo>
                  <a:pt x="1103080" y="31031"/>
                </a:lnTo>
                <a:lnTo>
                  <a:pt x="1158351" y="23264"/>
                </a:lnTo>
                <a:lnTo>
                  <a:pt x="1214329" y="21383"/>
                </a:lnTo>
                <a:lnTo>
                  <a:pt x="1270447" y="21011"/>
                </a:lnTo>
                <a:lnTo>
                  <a:pt x="1326592" y="17818"/>
                </a:lnTo>
                <a:lnTo>
                  <a:pt x="1382743" y="11858"/>
                </a:lnTo>
                <a:lnTo>
                  <a:pt x="1437725" y="9511"/>
                </a:lnTo>
                <a:lnTo>
                  <a:pt x="1500019" y="1364"/>
                </a:lnTo>
                <a:lnTo>
                  <a:pt x="1554997" y="159"/>
                </a:lnTo>
                <a:lnTo>
                  <a:pt x="1592414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4350966" y="1380433"/>
            <a:ext cx="313159" cy="725267"/>
          </a:xfrm>
          <a:custGeom>
            <a:avLst/>
            <a:gdLst/>
            <a:ahLst/>
            <a:cxnLst/>
            <a:rect l="0" t="0" r="0" b="0"/>
            <a:pathLst>
              <a:path w="313159" h="725267">
                <a:moveTo>
                  <a:pt x="218401" y="61971"/>
                </a:moveTo>
                <a:lnTo>
                  <a:pt x="159839" y="12473"/>
                </a:lnTo>
                <a:lnTo>
                  <a:pt x="138951" y="4877"/>
                </a:lnTo>
                <a:lnTo>
                  <a:pt x="87414" y="0"/>
                </a:lnTo>
                <a:lnTo>
                  <a:pt x="66208" y="5572"/>
                </a:lnTo>
                <a:lnTo>
                  <a:pt x="33531" y="28214"/>
                </a:lnTo>
                <a:lnTo>
                  <a:pt x="17266" y="53918"/>
                </a:lnTo>
                <a:lnTo>
                  <a:pt x="2459" y="95215"/>
                </a:lnTo>
                <a:lnTo>
                  <a:pt x="0" y="132522"/>
                </a:lnTo>
                <a:lnTo>
                  <a:pt x="12159" y="193487"/>
                </a:lnTo>
                <a:lnTo>
                  <a:pt x="26710" y="238728"/>
                </a:lnTo>
                <a:lnTo>
                  <a:pt x="38059" y="255953"/>
                </a:lnTo>
                <a:lnTo>
                  <a:pt x="54022" y="268288"/>
                </a:lnTo>
                <a:lnTo>
                  <a:pt x="92865" y="285739"/>
                </a:lnTo>
                <a:lnTo>
                  <a:pt x="113475" y="286985"/>
                </a:lnTo>
                <a:lnTo>
                  <a:pt x="155301" y="278253"/>
                </a:lnTo>
                <a:lnTo>
                  <a:pt x="181248" y="263055"/>
                </a:lnTo>
                <a:lnTo>
                  <a:pt x="225240" y="223191"/>
                </a:lnTo>
                <a:lnTo>
                  <a:pt x="245055" y="186883"/>
                </a:lnTo>
                <a:lnTo>
                  <a:pt x="266240" y="123846"/>
                </a:lnTo>
                <a:lnTo>
                  <a:pt x="270095" y="71550"/>
                </a:lnTo>
                <a:lnTo>
                  <a:pt x="267643" y="33224"/>
                </a:lnTo>
                <a:lnTo>
                  <a:pt x="262627" y="12119"/>
                </a:lnTo>
                <a:lnTo>
                  <a:pt x="261924" y="11189"/>
                </a:lnTo>
                <a:lnTo>
                  <a:pt x="260639" y="68108"/>
                </a:lnTo>
                <a:lnTo>
                  <a:pt x="260540" y="122151"/>
                </a:lnTo>
                <a:lnTo>
                  <a:pt x="260521" y="177887"/>
                </a:lnTo>
                <a:lnTo>
                  <a:pt x="267752" y="240752"/>
                </a:lnTo>
                <a:lnTo>
                  <a:pt x="270393" y="297370"/>
                </a:lnTo>
                <a:lnTo>
                  <a:pt x="270915" y="358944"/>
                </a:lnTo>
                <a:lnTo>
                  <a:pt x="272188" y="414997"/>
                </a:lnTo>
                <a:lnTo>
                  <a:pt x="280105" y="477521"/>
                </a:lnTo>
                <a:lnTo>
                  <a:pt x="288519" y="532526"/>
                </a:lnTo>
                <a:lnTo>
                  <a:pt x="291394" y="588451"/>
                </a:lnTo>
                <a:lnTo>
                  <a:pt x="299243" y="651357"/>
                </a:lnTo>
                <a:lnTo>
                  <a:pt x="309568" y="713424"/>
                </a:lnTo>
                <a:lnTo>
                  <a:pt x="313158" y="72526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4790466" y="1379233"/>
            <a:ext cx="389556" cy="672527"/>
            <a:chOff x="4790466" y="1379233"/>
            <a:chExt cx="389556" cy="672527"/>
          </a:xfrm>
        </p:grpSpPr>
        <p:sp>
          <p:nvSpPr>
            <p:cNvPr id="5" name="Freeform 4"/>
            <p:cNvSpPr/>
            <p:nvPr/>
          </p:nvSpPr>
          <p:spPr>
            <a:xfrm>
              <a:off x="4790466" y="1379233"/>
              <a:ext cx="302646" cy="672527"/>
            </a:xfrm>
            <a:custGeom>
              <a:avLst/>
              <a:gdLst/>
              <a:ahLst/>
              <a:cxnLst/>
              <a:rect l="0" t="0" r="0" b="0"/>
              <a:pathLst>
                <a:path w="302646" h="672527">
                  <a:moveTo>
                    <a:pt x="0" y="0"/>
                  </a:moveTo>
                  <a:lnTo>
                    <a:pt x="58617" y="0"/>
                  </a:lnTo>
                  <a:lnTo>
                    <a:pt x="115214" y="11453"/>
                  </a:lnTo>
                  <a:lnTo>
                    <a:pt x="135434" y="19128"/>
                  </a:lnTo>
                  <a:lnTo>
                    <a:pt x="196339" y="70388"/>
                  </a:lnTo>
                  <a:lnTo>
                    <a:pt x="216164" y="106710"/>
                  </a:lnTo>
                  <a:lnTo>
                    <a:pt x="237351" y="169751"/>
                  </a:lnTo>
                  <a:lnTo>
                    <a:pt x="247112" y="230180"/>
                  </a:lnTo>
                  <a:lnTo>
                    <a:pt x="245444" y="262784"/>
                  </a:lnTo>
                  <a:lnTo>
                    <a:pt x="231136" y="324132"/>
                  </a:lnTo>
                  <a:lnTo>
                    <a:pt x="223220" y="345270"/>
                  </a:lnTo>
                  <a:lnTo>
                    <a:pt x="178698" y="399750"/>
                  </a:lnTo>
                  <a:lnTo>
                    <a:pt x="171774" y="406880"/>
                  </a:lnTo>
                  <a:lnTo>
                    <a:pt x="151604" y="414802"/>
                  </a:lnTo>
                  <a:lnTo>
                    <a:pt x="135230" y="417153"/>
                  </a:lnTo>
                  <a:lnTo>
                    <a:pt x="135777" y="416142"/>
                  </a:lnTo>
                  <a:lnTo>
                    <a:pt x="139651" y="414298"/>
                  </a:lnTo>
                  <a:lnTo>
                    <a:pt x="167460" y="411704"/>
                  </a:lnTo>
                  <a:lnTo>
                    <a:pt x="199746" y="416524"/>
                  </a:lnTo>
                  <a:lnTo>
                    <a:pt x="225950" y="430950"/>
                  </a:lnTo>
                  <a:lnTo>
                    <a:pt x="262927" y="466741"/>
                  </a:lnTo>
                  <a:lnTo>
                    <a:pt x="281065" y="495872"/>
                  </a:lnTo>
                  <a:lnTo>
                    <a:pt x="300225" y="548787"/>
                  </a:lnTo>
                  <a:lnTo>
                    <a:pt x="302645" y="586343"/>
                  </a:lnTo>
                  <a:lnTo>
                    <a:pt x="299065" y="609207"/>
                  </a:lnTo>
                  <a:lnTo>
                    <a:pt x="290456" y="627948"/>
                  </a:lnTo>
                  <a:lnTo>
                    <a:pt x="265864" y="659042"/>
                  </a:lnTo>
                  <a:lnTo>
                    <a:pt x="246064" y="667254"/>
                  </a:lnTo>
                  <a:lnTo>
                    <a:pt x="195225" y="672526"/>
                  </a:lnTo>
                  <a:lnTo>
                    <a:pt x="142461" y="671228"/>
                  </a:lnTo>
                  <a:lnTo>
                    <a:pt x="84228" y="652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169492" y="200041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266771" y="1347647"/>
            <a:ext cx="650245" cy="684354"/>
            <a:chOff x="5266771" y="1347647"/>
            <a:chExt cx="650245" cy="684354"/>
          </a:xfrm>
        </p:grpSpPr>
        <p:sp>
          <p:nvSpPr>
            <p:cNvPr id="8" name="Freeform 7"/>
            <p:cNvSpPr/>
            <p:nvPr/>
          </p:nvSpPr>
          <p:spPr>
            <a:xfrm>
              <a:off x="5266771" y="1347647"/>
              <a:ext cx="334390" cy="284271"/>
            </a:xfrm>
            <a:custGeom>
              <a:avLst/>
              <a:gdLst/>
              <a:ahLst/>
              <a:cxnLst/>
              <a:rect l="0" t="0" r="0" b="0"/>
              <a:pathLst>
                <a:path w="334390" h="284271">
                  <a:moveTo>
                    <a:pt x="81706" y="0"/>
                  </a:moveTo>
                  <a:lnTo>
                    <a:pt x="56511" y="53875"/>
                  </a:lnTo>
                  <a:lnTo>
                    <a:pt x="31655" y="115922"/>
                  </a:lnTo>
                  <a:lnTo>
                    <a:pt x="5993" y="174060"/>
                  </a:lnTo>
                  <a:lnTo>
                    <a:pt x="0" y="214700"/>
                  </a:lnTo>
                  <a:lnTo>
                    <a:pt x="3814" y="250788"/>
                  </a:lnTo>
                  <a:lnTo>
                    <a:pt x="9891" y="258439"/>
                  </a:lnTo>
                  <a:lnTo>
                    <a:pt x="29121" y="266940"/>
                  </a:lnTo>
                  <a:lnTo>
                    <a:pt x="79594" y="272398"/>
                  </a:lnTo>
                  <a:lnTo>
                    <a:pt x="134624" y="273476"/>
                  </a:lnTo>
                  <a:lnTo>
                    <a:pt x="190554" y="273689"/>
                  </a:lnTo>
                  <a:lnTo>
                    <a:pt x="252364" y="282068"/>
                  </a:lnTo>
                  <a:lnTo>
                    <a:pt x="306748" y="283835"/>
                  </a:lnTo>
                  <a:lnTo>
                    <a:pt x="334389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60639" y="1347647"/>
              <a:ext cx="82595" cy="684354"/>
            </a:xfrm>
            <a:custGeom>
              <a:avLst/>
              <a:gdLst/>
              <a:ahLst/>
              <a:cxnLst/>
              <a:rect l="0" t="0" r="0" b="0"/>
              <a:pathLst>
                <a:path w="82595" h="684354">
                  <a:moveTo>
                    <a:pt x="82594" y="0"/>
                  </a:moveTo>
                  <a:lnTo>
                    <a:pt x="74261" y="37478"/>
                  </a:lnTo>
                  <a:lnTo>
                    <a:pt x="66910" y="88902"/>
                  </a:lnTo>
                  <a:lnTo>
                    <a:pt x="61428" y="144120"/>
                  </a:lnTo>
                  <a:lnTo>
                    <a:pt x="53413" y="203207"/>
                  </a:lnTo>
                  <a:lnTo>
                    <a:pt x="48601" y="253622"/>
                  </a:lnTo>
                  <a:lnTo>
                    <a:pt x="39767" y="302485"/>
                  </a:lnTo>
                  <a:lnTo>
                    <a:pt x="32860" y="349718"/>
                  </a:lnTo>
                  <a:lnTo>
                    <a:pt x="24936" y="412491"/>
                  </a:lnTo>
                  <a:lnTo>
                    <a:pt x="13276" y="471121"/>
                  </a:lnTo>
                  <a:lnTo>
                    <a:pt x="6641" y="531575"/>
                  </a:lnTo>
                  <a:lnTo>
                    <a:pt x="0" y="583595"/>
                  </a:lnTo>
                  <a:lnTo>
                    <a:pt x="6914" y="644568"/>
                  </a:lnTo>
                  <a:lnTo>
                    <a:pt x="8894" y="6843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738031" y="1347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38685" y="1389761"/>
              <a:ext cx="278331" cy="235174"/>
            </a:xfrm>
            <a:custGeom>
              <a:avLst/>
              <a:gdLst/>
              <a:ahLst/>
              <a:cxnLst/>
              <a:rect l="0" t="0" r="0" b="0"/>
              <a:pathLst>
                <a:path w="278331" h="235174">
                  <a:moveTo>
                    <a:pt x="78289" y="0"/>
                  </a:moveTo>
                  <a:lnTo>
                    <a:pt x="62648" y="17981"/>
                  </a:lnTo>
                  <a:lnTo>
                    <a:pt x="27953" y="79451"/>
                  </a:lnTo>
                  <a:lnTo>
                    <a:pt x="8403" y="136242"/>
                  </a:lnTo>
                  <a:lnTo>
                    <a:pt x="0" y="169440"/>
                  </a:lnTo>
                  <a:lnTo>
                    <a:pt x="1770" y="195019"/>
                  </a:lnTo>
                  <a:lnTo>
                    <a:pt x="6219" y="204882"/>
                  </a:lnTo>
                  <a:lnTo>
                    <a:pt x="20521" y="218961"/>
                  </a:lnTo>
                  <a:lnTo>
                    <a:pt x="48305" y="233463"/>
                  </a:lnTo>
                  <a:lnTo>
                    <a:pt x="71592" y="235173"/>
                  </a:lnTo>
                  <a:lnTo>
                    <a:pt x="130258" y="232328"/>
                  </a:lnTo>
                  <a:lnTo>
                    <a:pt x="189766" y="231766"/>
                  </a:lnTo>
                  <a:lnTo>
                    <a:pt x="243462" y="228535"/>
                  </a:lnTo>
                  <a:lnTo>
                    <a:pt x="262834" y="225574"/>
                  </a:lnTo>
                  <a:lnTo>
                    <a:pt x="268000" y="226422"/>
                  </a:lnTo>
                  <a:lnTo>
                    <a:pt x="27833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06445" y="1358176"/>
              <a:ext cx="84229" cy="484312"/>
            </a:xfrm>
            <a:custGeom>
              <a:avLst/>
              <a:gdLst/>
              <a:ahLst/>
              <a:cxnLst/>
              <a:rect l="0" t="0" r="0" b="0"/>
              <a:pathLst>
                <a:path w="84229" h="484312">
                  <a:moveTo>
                    <a:pt x="84228" y="0"/>
                  </a:moveTo>
                  <a:lnTo>
                    <a:pt x="76993" y="27556"/>
                  </a:lnTo>
                  <a:lnTo>
                    <a:pt x="68111" y="83778"/>
                  </a:lnTo>
                  <a:lnTo>
                    <a:pt x="50109" y="145880"/>
                  </a:lnTo>
                  <a:lnTo>
                    <a:pt x="44483" y="202711"/>
                  </a:lnTo>
                  <a:lnTo>
                    <a:pt x="37227" y="258414"/>
                  </a:lnTo>
                  <a:lnTo>
                    <a:pt x="27668" y="311963"/>
                  </a:lnTo>
                  <a:lnTo>
                    <a:pt x="17427" y="364875"/>
                  </a:lnTo>
                  <a:lnTo>
                    <a:pt x="4656" y="426750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Freeform 13"/>
          <p:cNvSpPr/>
          <p:nvPr/>
        </p:nvSpPr>
        <p:spPr>
          <a:xfrm>
            <a:off x="4474611" y="842279"/>
            <a:ext cx="31587" cy="305328"/>
          </a:xfrm>
          <a:custGeom>
            <a:avLst/>
            <a:gdLst/>
            <a:ahLst/>
            <a:cxnLst/>
            <a:rect l="0" t="0" r="0" b="0"/>
            <a:pathLst>
              <a:path w="31587" h="305328">
                <a:moveTo>
                  <a:pt x="0" y="0"/>
                </a:moveTo>
                <a:lnTo>
                  <a:pt x="15641" y="17981"/>
                </a:lnTo>
                <a:lnTo>
                  <a:pt x="23719" y="34898"/>
                </a:lnTo>
                <a:lnTo>
                  <a:pt x="29255" y="69742"/>
                </a:lnTo>
                <a:lnTo>
                  <a:pt x="23889" y="123438"/>
                </a:lnTo>
                <a:lnTo>
                  <a:pt x="21617" y="179104"/>
                </a:lnTo>
                <a:lnTo>
                  <a:pt x="21168" y="235160"/>
                </a:lnTo>
                <a:lnTo>
                  <a:pt x="29405" y="287638"/>
                </a:lnTo>
                <a:lnTo>
                  <a:pt x="31586" y="30532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5180021" y="1084435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1052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4843109" y="863336"/>
            <a:ext cx="42115" cy="336913"/>
          </a:xfrm>
          <a:custGeom>
            <a:avLst/>
            <a:gdLst/>
            <a:ahLst/>
            <a:cxnLst/>
            <a:rect l="0" t="0" r="0" b="0"/>
            <a:pathLst>
              <a:path w="42115" h="336913">
                <a:moveTo>
                  <a:pt x="0" y="0"/>
                </a:moveTo>
                <a:lnTo>
                  <a:pt x="14654" y="55141"/>
                </a:lnTo>
                <a:lnTo>
                  <a:pt x="20961" y="112105"/>
                </a:lnTo>
                <a:lnTo>
                  <a:pt x="29140" y="168417"/>
                </a:lnTo>
                <a:lnTo>
                  <a:pt x="31102" y="230190"/>
                </a:lnTo>
                <a:lnTo>
                  <a:pt x="38725" y="289142"/>
                </a:lnTo>
                <a:lnTo>
                  <a:pt x="42114" y="3369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4546013" y="2347854"/>
            <a:ext cx="71829" cy="187409"/>
          </a:xfrm>
          <a:custGeom>
            <a:avLst/>
            <a:gdLst/>
            <a:ahLst/>
            <a:cxnLst/>
            <a:rect l="0" t="0" r="0" b="0"/>
            <a:pathLst>
              <a:path w="71829" h="187409">
                <a:moveTo>
                  <a:pt x="0" y="187408"/>
                </a:moveTo>
                <a:lnTo>
                  <a:pt x="33717" y="145207"/>
                </a:lnTo>
                <a:lnTo>
                  <a:pt x="61926" y="99263"/>
                </a:lnTo>
                <a:lnTo>
                  <a:pt x="71828" y="58917"/>
                </a:lnTo>
                <a:lnTo>
                  <a:pt x="65469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4503124" y="2326249"/>
            <a:ext cx="118887" cy="227367"/>
          </a:xfrm>
          <a:custGeom>
            <a:avLst/>
            <a:gdLst/>
            <a:ahLst/>
            <a:cxnLst/>
            <a:rect l="0" t="0" r="0" b="0"/>
            <a:pathLst>
              <a:path w="118887" h="227367">
                <a:moveTo>
                  <a:pt x="118886" y="21605"/>
                </a:moveTo>
                <a:lnTo>
                  <a:pt x="107708" y="4838"/>
                </a:lnTo>
                <a:lnTo>
                  <a:pt x="99736" y="1069"/>
                </a:lnTo>
                <a:lnTo>
                  <a:pt x="78399" y="0"/>
                </a:lnTo>
                <a:lnTo>
                  <a:pt x="45669" y="5975"/>
                </a:lnTo>
                <a:lnTo>
                  <a:pt x="27463" y="21288"/>
                </a:lnTo>
                <a:lnTo>
                  <a:pt x="2301" y="63657"/>
                </a:lnTo>
                <a:lnTo>
                  <a:pt x="0" y="87868"/>
                </a:lnTo>
                <a:lnTo>
                  <a:pt x="8055" y="135950"/>
                </a:lnTo>
                <a:lnTo>
                  <a:pt x="42423" y="191396"/>
                </a:lnTo>
                <a:lnTo>
                  <a:pt x="61216" y="22736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4285098" y="2200455"/>
            <a:ext cx="852809" cy="1658916"/>
            <a:chOff x="4285098" y="2200455"/>
            <a:chExt cx="852809" cy="1658916"/>
          </a:xfrm>
        </p:grpSpPr>
        <p:sp>
          <p:nvSpPr>
            <p:cNvPr id="19" name="Freeform 18"/>
            <p:cNvSpPr/>
            <p:nvPr/>
          </p:nvSpPr>
          <p:spPr>
            <a:xfrm>
              <a:off x="4647939" y="2781457"/>
              <a:ext cx="489968" cy="50709"/>
            </a:xfrm>
            <a:custGeom>
              <a:avLst/>
              <a:gdLst/>
              <a:ahLst/>
              <a:cxnLst/>
              <a:rect l="0" t="0" r="0" b="0"/>
              <a:pathLst>
                <a:path w="489968" h="50709">
                  <a:moveTo>
                    <a:pt x="0" y="0"/>
                  </a:moveTo>
                  <a:lnTo>
                    <a:pt x="40655" y="5214"/>
                  </a:lnTo>
                  <a:lnTo>
                    <a:pt x="102820" y="11046"/>
                  </a:lnTo>
                  <a:lnTo>
                    <a:pt x="165489" y="17527"/>
                  </a:lnTo>
                  <a:lnTo>
                    <a:pt x="222929" y="26043"/>
                  </a:lnTo>
                  <a:lnTo>
                    <a:pt x="279335" y="28939"/>
                  </a:lnTo>
                  <a:lnTo>
                    <a:pt x="341126" y="35100"/>
                  </a:lnTo>
                  <a:lnTo>
                    <a:pt x="400082" y="40346"/>
                  </a:lnTo>
                  <a:lnTo>
                    <a:pt x="463226" y="49113"/>
                  </a:lnTo>
                  <a:lnTo>
                    <a:pt x="489967" y="507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57988" y="2990290"/>
              <a:ext cx="11380" cy="241959"/>
            </a:xfrm>
            <a:custGeom>
              <a:avLst/>
              <a:gdLst/>
              <a:ahLst/>
              <a:cxnLst/>
              <a:rect l="0" t="0" r="0" b="0"/>
              <a:pathLst>
                <a:path w="11380" h="241959">
                  <a:moveTo>
                    <a:pt x="0" y="0"/>
                  </a:moveTo>
                  <a:lnTo>
                    <a:pt x="562" y="28506"/>
                  </a:lnTo>
                  <a:lnTo>
                    <a:pt x="766" y="77068"/>
                  </a:lnTo>
                  <a:lnTo>
                    <a:pt x="834" y="135991"/>
                  </a:lnTo>
                  <a:lnTo>
                    <a:pt x="8084" y="198368"/>
                  </a:lnTo>
                  <a:lnTo>
                    <a:pt x="11379" y="2419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89234" y="2200455"/>
              <a:ext cx="274974" cy="551936"/>
            </a:xfrm>
            <a:custGeom>
              <a:avLst/>
              <a:gdLst/>
              <a:ahLst/>
              <a:cxnLst/>
              <a:rect l="0" t="0" r="0" b="0"/>
              <a:pathLst>
                <a:path w="274974" h="551936">
                  <a:moveTo>
                    <a:pt x="117045" y="0"/>
                  </a:moveTo>
                  <a:lnTo>
                    <a:pt x="117045" y="48931"/>
                  </a:lnTo>
                  <a:lnTo>
                    <a:pt x="117045" y="108062"/>
                  </a:lnTo>
                  <a:lnTo>
                    <a:pt x="122635" y="156281"/>
                  </a:lnTo>
                  <a:lnTo>
                    <a:pt x="126598" y="218911"/>
                  </a:lnTo>
                  <a:lnTo>
                    <a:pt x="127285" y="275043"/>
                  </a:lnTo>
                  <a:lnTo>
                    <a:pt x="128658" y="329239"/>
                  </a:lnTo>
                  <a:lnTo>
                    <a:pt x="133614" y="382342"/>
                  </a:lnTo>
                  <a:lnTo>
                    <a:pt x="129884" y="433951"/>
                  </a:lnTo>
                  <a:lnTo>
                    <a:pt x="128030" y="493904"/>
                  </a:lnTo>
                  <a:lnTo>
                    <a:pt x="122075" y="545218"/>
                  </a:lnTo>
                  <a:lnTo>
                    <a:pt x="118059" y="550652"/>
                  </a:lnTo>
                  <a:lnTo>
                    <a:pt x="113041" y="551935"/>
                  </a:lnTo>
                  <a:lnTo>
                    <a:pt x="107357" y="550451"/>
                  </a:lnTo>
                  <a:lnTo>
                    <a:pt x="102398" y="545952"/>
                  </a:lnTo>
                  <a:lnTo>
                    <a:pt x="66768" y="483606"/>
                  </a:lnTo>
                  <a:lnTo>
                    <a:pt x="51456" y="455636"/>
                  </a:lnTo>
                  <a:lnTo>
                    <a:pt x="11548" y="399414"/>
                  </a:lnTo>
                  <a:lnTo>
                    <a:pt x="1137" y="385748"/>
                  </a:lnTo>
                  <a:lnTo>
                    <a:pt x="0" y="387017"/>
                  </a:lnTo>
                  <a:lnTo>
                    <a:pt x="410" y="391373"/>
                  </a:lnTo>
                  <a:lnTo>
                    <a:pt x="30468" y="443281"/>
                  </a:lnTo>
                  <a:lnTo>
                    <a:pt x="71524" y="490809"/>
                  </a:lnTo>
                  <a:lnTo>
                    <a:pt x="98099" y="506644"/>
                  </a:lnTo>
                  <a:lnTo>
                    <a:pt x="128199" y="518744"/>
                  </a:lnTo>
                  <a:lnTo>
                    <a:pt x="148909" y="519892"/>
                  </a:lnTo>
                  <a:lnTo>
                    <a:pt x="159345" y="518560"/>
                  </a:lnTo>
                  <a:lnTo>
                    <a:pt x="166302" y="512993"/>
                  </a:lnTo>
                  <a:lnTo>
                    <a:pt x="199188" y="450464"/>
                  </a:lnTo>
                  <a:lnTo>
                    <a:pt x="214304" y="423590"/>
                  </a:lnTo>
                  <a:lnTo>
                    <a:pt x="251016" y="376122"/>
                  </a:lnTo>
                  <a:lnTo>
                    <a:pt x="274973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58880" y="2899727"/>
              <a:ext cx="213705" cy="320599"/>
            </a:xfrm>
            <a:custGeom>
              <a:avLst/>
              <a:gdLst/>
              <a:ahLst/>
              <a:cxnLst/>
              <a:rect l="0" t="0" r="0" b="0"/>
              <a:pathLst>
                <a:path w="213705" h="320599">
                  <a:moveTo>
                    <a:pt x="52643" y="27195"/>
                  </a:moveTo>
                  <a:lnTo>
                    <a:pt x="58232" y="10427"/>
                  </a:lnTo>
                  <a:lnTo>
                    <a:pt x="64558" y="5488"/>
                  </a:lnTo>
                  <a:lnTo>
                    <a:pt x="84065" y="0"/>
                  </a:lnTo>
                  <a:lnTo>
                    <a:pt x="121355" y="2499"/>
                  </a:lnTo>
                  <a:lnTo>
                    <a:pt x="142063" y="10760"/>
                  </a:lnTo>
                  <a:lnTo>
                    <a:pt x="174421" y="35127"/>
                  </a:lnTo>
                  <a:lnTo>
                    <a:pt x="190631" y="61131"/>
                  </a:lnTo>
                  <a:lnTo>
                    <a:pt x="197253" y="96651"/>
                  </a:lnTo>
                  <a:lnTo>
                    <a:pt x="192564" y="116946"/>
                  </a:lnTo>
                  <a:lnTo>
                    <a:pt x="170489" y="149039"/>
                  </a:lnTo>
                  <a:lnTo>
                    <a:pt x="144882" y="165202"/>
                  </a:lnTo>
                  <a:lnTo>
                    <a:pt x="115068" y="177400"/>
                  </a:lnTo>
                  <a:lnTo>
                    <a:pt x="111807" y="181144"/>
                  </a:lnTo>
                  <a:lnTo>
                    <a:pt x="113143" y="184810"/>
                  </a:lnTo>
                  <a:lnTo>
                    <a:pt x="123986" y="192002"/>
                  </a:lnTo>
                  <a:lnTo>
                    <a:pt x="186872" y="219819"/>
                  </a:lnTo>
                  <a:lnTo>
                    <a:pt x="201208" y="233299"/>
                  </a:lnTo>
                  <a:lnTo>
                    <a:pt x="211479" y="250988"/>
                  </a:lnTo>
                  <a:lnTo>
                    <a:pt x="213704" y="270548"/>
                  </a:lnTo>
                  <a:lnTo>
                    <a:pt x="212659" y="280677"/>
                  </a:lnTo>
                  <a:lnTo>
                    <a:pt x="202140" y="298171"/>
                  </a:lnTo>
                  <a:lnTo>
                    <a:pt x="194422" y="306112"/>
                  </a:lnTo>
                  <a:lnTo>
                    <a:pt x="173368" y="314934"/>
                  </a:lnTo>
                  <a:lnTo>
                    <a:pt x="121724" y="320598"/>
                  </a:lnTo>
                  <a:lnTo>
                    <a:pt x="60830" y="313476"/>
                  </a:lnTo>
                  <a:lnTo>
                    <a:pt x="36395" y="310019"/>
                  </a:lnTo>
                  <a:lnTo>
                    <a:pt x="0" y="2904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48394" y="342176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30162" y="3376730"/>
              <a:ext cx="226023" cy="395490"/>
            </a:xfrm>
            <a:custGeom>
              <a:avLst/>
              <a:gdLst/>
              <a:ahLst/>
              <a:cxnLst/>
              <a:rect l="0" t="0" r="0" b="0"/>
              <a:pathLst>
                <a:path w="226023" h="395490">
                  <a:moveTo>
                    <a:pt x="134003" y="45031"/>
                  </a:moveTo>
                  <a:lnTo>
                    <a:pt x="84505" y="100119"/>
                  </a:lnTo>
                  <a:lnTo>
                    <a:pt x="76909" y="122937"/>
                  </a:lnTo>
                  <a:lnTo>
                    <a:pt x="74883" y="135573"/>
                  </a:lnTo>
                  <a:lnTo>
                    <a:pt x="78872" y="158972"/>
                  </a:lnTo>
                  <a:lnTo>
                    <a:pt x="99750" y="213241"/>
                  </a:lnTo>
                  <a:lnTo>
                    <a:pt x="125478" y="271686"/>
                  </a:lnTo>
                  <a:lnTo>
                    <a:pt x="131477" y="312360"/>
                  </a:lnTo>
                  <a:lnTo>
                    <a:pt x="127666" y="348458"/>
                  </a:lnTo>
                  <a:lnTo>
                    <a:pt x="115979" y="367451"/>
                  </a:lnTo>
                  <a:lnTo>
                    <a:pt x="99087" y="382521"/>
                  </a:lnTo>
                  <a:lnTo>
                    <a:pt x="79880" y="393118"/>
                  </a:lnTo>
                  <a:lnTo>
                    <a:pt x="59646" y="395489"/>
                  </a:lnTo>
                  <a:lnTo>
                    <a:pt x="40124" y="391473"/>
                  </a:lnTo>
                  <a:lnTo>
                    <a:pt x="23649" y="381889"/>
                  </a:lnTo>
                  <a:lnTo>
                    <a:pt x="11648" y="366712"/>
                  </a:lnTo>
                  <a:lnTo>
                    <a:pt x="3584" y="347098"/>
                  </a:lnTo>
                  <a:lnTo>
                    <a:pt x="0" y="322782"/>
                  </a:lnTo>
                  <a:lnTo>
                    <a:pt x="4647" y="302617"/>
                  </a:lnTo>
                  <a:lnTo>
                    <a:pt x="26693" y="270607"/>
                  </a:lnTo>
                  <a:lnTo>
                    <a:pt x="85152" y="220563"/>
                  </a:lnTo>
                  <a:lnTo>
                    <a:pt x="146949" y="171377"/>
                  </a:lnTo>
                  <a:lnTo>
                    <a:pt x="173714" y="147198"/>
                  </a:lnTo>
                  <a:lnTo>
                    <a:pt x="214901" y="95205"/>
                  </a:lnTo>
                  <a:lnTo>
                    <a:pt x="222600" y="74350"/>
                  </a:lnTo>
                  <a:lnTo>
                    <a:pt x="226022" y="49483"/>
                  </a:lnTo>
                  <a:lnTo>
                    <a:pt x="221304" y="29072"/>
                  </a:lnTo>
                  <a:lnTo>
                    <a:pt x="216770" y="20354"/>
                  </a:lnTo>
                  <a:lnTo>
                    <a:pt x="202374" y="7547"/>
                  </a:lnTo>
                  <a:lnTo>
                    <a:pt x="193622" y="2494"/>
                  </a:lnTo>
                  <a:lnTo>
                    <a:pt x="174539" y="0"/>
                  </a:lnTo>
                  <a:lnTo>
                    <a:pt x="123475" y="29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85098" y="3463875"/>
              <a:ext cx="52644" cy="21058"/>
            </a:xfrm>
            <a:custGeom>
              <a:avLst/>
              <a:gdLst/>
              <a:ahLst/>
              <a:cxnLst/>
              <a:rect l="0" t="0" r="0" b="0"/>
              <a:pathLst>
                <a:path w="52644" h="21058">
                  <a:moveTo>
                    <a:pt x="0" y="0"/>
                  </a:moveTo>
                  <a:lnTo>
                    <a:pt x="52643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69326" y="3811316"/>
              <a:ext cx="631711" cy="48055"/>
            </a:xfrm>
            <a:custGeom>
              <a:avLst/>
              <a:gdLst/>
              <a:ahLst/>
              <a:cxnLst/>
              <a:rect l="0" t="0" r="0" b="0"/>
              <a:pathLst>
                <a:path w="631711" h="48055">
                  <a:moveTo>
                    <a:pt x="0" y="0"/>
                  </a:moveTo>
                  <a:lnTo>
                    <a:pt x="11179" y="11178"/>
                  </a:lnTo>
                  <a:lnTo>
                    <a:pt x="40487" y="23719"/>
                  </a:lnTo>
                  <a:lnTo>
                    <a:pt x="100718" y="37267"/>
                  </a:lnTo>
                  <a:lnTo>
                    <a:pt x="151635" y="40678"/>
                  </a:lnTo>
                  <a:lnTo>
                    <a:pt x="203766" y="42858"/>
                  </a:lnTo>
                  <a:lnTo>
                    <a:pt x="256257" y="48054"/>
                  </a:lnTo>
                  <a:lnTo>
                    <a:pt x="308855" y="44394"/>
                  </a:lnTo>
                  <a:lnTo>
                    <a:pt x="361484" y="41620"/>
                  </a:lnTo>
                  <a:lnTo>
                    <a:pt x="414123" y="35079"/>
                  </a:lnTo>
                  <a:lnTo>
                    <a:pt x="466764" y="32621"/>
                  </a:lnTo>
                  <a:lnTo>
                    <a:pt x="517067" y="30722"/>
                  </a:lnTo>
                  <a:lnTo>
                    <a:pt x="572930" y="23313"/>
                  </a:lnTo>
                  <a:lnTo>
                    <a:pt x="63171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31479" y="3014555"/>
              <a:ext cx="90532" cy="133466"/>
            </a:xfrm>
            <a:custGeom>
              <a:avLst/>
              <a:gdLst/>
              <a:ahLst/>
              <a:cxnLst/>
              <a:rect l="0" t="0" r="0" b="0"/>
              <a:pathLst>
                <a:path w="90532" h="133466">
                  <a:moveTo>
                    <a:pt x="0" y="0"/>
                  </a:moveTo>
                  <a:lnTo>
                    <a:pt x="3297" y="6137"/>
                  </a:lnTo>
                  <a:lnTo>
                    <a:pt x="37955" y="59636"/>
                  </a:lnTo>
                  <a:lnTo>
                    <a:pt x="76889" y="111472"/>
                  </a:lnTo>
                  <a:lnTo>
                    <a:pt x="90531" y="1334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48352" y="2832165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10528" y="0"/>
                  </a:moveTo>
                  <a:lnTo>
                    <a:pt x="9359" y="3128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330362" y="2168870"/>
            <a:ext cx="723318" cy="1080391"/>
            <a:chOff x="4330362" y="2168870"/>
            <a:chExt cx="723318" cy="1080391"/>
          </a:xfrm>
        </p:grpSpPr>
        <p:sp>
          <p:nvSpPr>
            <p:cNvPr id="30" name="Freeform 29"/>
            <p:cNvSpPr/>
            <p:nvPr/>
          </p:nvSpPr>
          <p:spPr>
            <a:xfrm>
              <a:off x="4468927" y="2253098"/>
              <a:ext cx="150388" cy="427570"/>
            </a:xfrm>
            <a:custGeom>
              <a:avLst/>
              <a:gdLst/>
              <a:ahLst/>
              <a:cxnLst/>
              <a:rect l="0" t="0" r="0" b="0"/>
              <a:pathLst>
                <a:path w="150388" h="427570">
                  <a:moveTo>
                    <a:pt x="121498" y="31585"/>
                  </a:moveTo>
                  <a:lnTo>
                    <a:pt x="97451" y="41161"/>
                  </a:lnTo>
                  <a:lnTo>
                    <a:pt x="61904" y="70989"/>
                  </a:lnTo>
                  <a:lnTo>
                    <a:pt x="54068" y="90822"/>
                  </a:lnTo>
                  <a:lnTo>
                    <a:pt x="51978" y="102662"/>
                  </a:lnTo>
                  <a:lnTo>
                    <a:pt x="55895" y="122057"/>
                  </a:lnTo>
                  <a:lnTo>
                    <a:pt x="66605" y="138475"/>
                  </a:lnTo>
                  <a:lnTo>
                    <a:pt x="121058" y="200854"/>
                  </a:lnTo>
                  <a:lnTo>
                    <a:pt x="139305" y="234987"/>
                  </a:lnTo>
                  <a:lnTo>
                    <a:pt x="149000" y="274737"/>
                  </a:lnTo>
                  <a:lnTo>
                    <a:pt x="148754" y="316150"/>
                  </a:lnTo>
                  <a:lnTo>
                    <a:pt x="138190" y="366476"/>
                  </a:lnTo>
                  <a:lnTo>
                    <a:pt x="122674" y="393895"/>
                  </a:lnTo>
                  <a:lnTo>
                    <a:pt x="103259" y="416837"/>
                  </a:lnTo>
                  <a:lnTo>
                    <a:pt x="83366" y="425077"/>
                  </a:lnTo>
                  <a:lnTo>
                    <a:pt x="60096" y="427569"/>
                  </a:lnTo>
                  <a:lnTo>
                    <a:pt x="38056" y="424777"/>
                  </a:lnTo>
                  <a:lnTo>
                    <a:pt x="19682" y="416517"/>
                  </a:lnTo>
                  <a:lnTo>
                    <a:pt x="11506" y="411039"/>
                  </a:lnTo>
                  <a:lnTo>
                    <a:pt x="6056" y="402708"/>
                  </a:lnTo>
                  <a:lnTo>
                    <a:pt x="0" y="380972"/>
                  </a:lnTo>
                  <a:lnTo>
                    <a:pt x="2180" y="348017"/>
                  </a:lnTo>
                  <a:lnTo>
                    <a:pt x="14567" y="306610"/>
                  </a:lnTo>
                  <a:lnTo>
                    <a:pt x="58641" y="249845"/>
                  </a:lnTo>
                  <a:lnTo>
                    <a:pt x="93463" y="198498"/>
                  </a:lnTo>
                  <a:lnTo>
                    <a:pt x="128522" y="143874"/>
                  </a:lnTo>
                  <a:lnTo>
                    <a:pt x="143986" y="114769"/>
                  </a:lnTo>
                  <a:lnTo>
                    <a:pt x="150387" y="78329"/>
                  </a:lnTo>
                  <a:lnTo>
                    <a:pt x="146695" y="43486"/>
                  </a:lnTo>
                  <a:lnTo>
                    <a:pt x="141805" y="34840"/>
                  </a:lnTo>
                  <a:lnTo>
                    <a:pt x="118100" y="12558"/>
                  </a:lnTo>
                  <a:lnTo>
                    <a:pt x="1109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06901" y="2168870"/>
              <a:ext cx="246779" cy="544932"/>
            </a:xfrm>
            <a:custGeom>
              <a:avLst/>
              <a:gdLst/>
              <a:ahLst/>
              <a:cxnLst/>
              <a:rect l="0" t="0" r="0" b="0"/>
              <a:pathLst>
                <a:path w="246779" h="544932">
                  <a:moveTo>
                    <a:pt x="130964" y="0"/>
                  </a:moveTo>
                  <a:lnTo>
                    <a:pt x="130964" y="58617"/>
                  </a:lnTo>
                  <a:lnTo>
                    <a:pt x="130964" y="110175"/>
                  </a:lnTo>
                  <a:lnTo>
                    <a:pt x="123728" y="168772"/>
                  </a:lnTo>
                  <a:lnTo>
                    <a:pt x="121411" y="223142"/>
                  </a:lnTo>
                  <a:lnTo>
                    <a:pt x="119554" y="276816"/>
                  </a:lnTo>
                  <a:lnTo>
                    <a:pt x="113285" y="329764"/>
                  </a:lnTo>
                  <a:lnTo>
                    <a:pt x="109738" y="381328"/>
                  </a:lnTo>
                  <a:lnTo>
                    <a:pt x="98652" y="441265"/>
                  </a:lnTo>
                  <a:lnTo>
                    <a:pt x="85515" y="480915"/>
                  </a:lnTo>
                  <a:lnTo>
                    <a:pt x="79608" y="492576"/>
                  </a:lnTo>
                  <a:lnTo>
                    <a:pt x="72160" y="498010"/>
                  </a:lnTo>
                  <a:lnTo>
                    <a:pt x="63685" y="499293"/>
                  </a:lnTo>
                  <a:lnTo>
                    <a:pt x="54526" y="497808"/>
                  </a:lnTo>
                  <a:lnTo>
                    <a:pt x="47250" y="493309"/>
                  </a:lnTo>
                  <a:lnTo>
                    <a:pt x="36046" y="478951"/>
                  </a:lnTo>
                  <a:lnTo>
                    <a:pt x="15591" y="419510"/>
                  </a:lnTo>
                  <a:lnTo>
                    <a:pt x="0" y="366160"/>
                  </a:lnTo>
                  <a:lnTo>
                    <a:pt x="28093" y="422281"/>
                  </a:lnTo>
                  <a:lnTo>
                    <a:pt x="50149" y="484411"/>
                  </a:lnTo>
                  <a:lnTo>
                    <a:pt x="72670" y="525275"/>
                  </a:lnTo>
                  <a:lnTo>
                    <a:pt x="85948" y="541901"/>
                  </a:lnTo>
                  <a:lnTo>
                    <a:pt x="92765" y="544931"/>
                  </a:lnTo>
                  <a:lnTo>
                    <a:pt x="99649" y="544612"/>
                  </a:lnTo>
                  <a:lnTo>
                    <a:pt x="106578" y="542059"/>
                  </a:lnTo>
                  <a:lnTo>
                    <a:pt x="127508" y="521699"/>
                  </a:lnTo>
                  <a:lnTo>
                    <a:pt x="147136" y="482208"/>
                  </a:lnTo>
                  <a:lnTo>
                    <a:pt x="171467" y="422480"/>
                  </a:lnTo>
                  <a:lnTo>
                    <a:pt x="204914" y="368674"/>
                  </a:lnTo>
                  <a:lnTo>
                    <a:pt x="235347" y="314701"/>
                  </a:lnTo>
                  <a:lnTo>
                    <a:pt x="246778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58880" y="2836154"/>
              <a:ext cx="234708" cy="413107"/>
            </a:xfrm>
            <a:custGeom>
              <a:avLst/>
              <a:gdLst/>
              <a:ahLst/>
              <a:cxnLst/>
              <a:rect l="0" t="0" r="0" b="0"/>
              <a:pathLst>
                <a:path w="234708" h="413107">
                  <a:moveTo>
                    <a:pt x="63172" y="48654"/>
                  </a:moveTo>
                  <a:lnTo>
                    <a:pt x="68761" y="31886"/>
                  </a:lnTo>
                  <a:lnTo>
                    <a:pt x="80863" y="17415"/>
                  </a:lnTo>
                  <a:lnTo>
                    <a:pt x="89004" y="10280"/>
                  </a:lnTo>
                  <a:lnTo>
                    <a:pt x="110527" y="2353"/>
                  </a:lnTo>
                  <a:lnTo>
                    <a:pt x="134522" y="0"/>
                  </a:lnTo>
                  <a:lnTo>
                    <a:pt x="156884" y="2853"/>
                  </a:lnTo>
                  <a:lnTo>
                    <a:pt x="189204" y="16626"/>
                  </a:lnTo>
                  <a:lnTo>
                    <a:pt x="215418" y="41114"/>
                  </a:lnTo>
                  <a:lnTo>
                    <a:pt x="232414" y="70597"/>
                  </a:lnTo>
                  <a:lnTo>
                    <a:pt x="234707" y="97401"/>
                  </a:lnTo>
                  <a:lnTo>
                    <a:pt x="226646" y="151090"/>
                  </a:lnTo>
                  <a:lnTo>
                    <a:pt x="211564" y="179091"/>
                  </a:lnTo>
                  <a:lnTo>
                    <a:pt x="153615" y="223872"/>
                  </a:lnTo>
                  <a:lnTo>
                    <a:pt x="125064" y="239521"/>
                  </a:lnTo>
                  <a:lnTo>
                    <a:pt x="121981" y="244918"/>
                  </a:lnTo>
                  <a:lnTo>
                    <a:pt x="123435" y="250857"/>
                  </a:lnTo>
                  <a:lnTo>
                    <a:pt x="127913" y="257155"/>
                  </a:lnTo>
                  <a:lnTo>
                    <a:pt x="142248" y="267273"/>
                  </a:lnTo>
                  <a:lnTo>
                    <a:pt x="166930" y="282666"/>
                  </a:lnTo>
                  <a:lnTo>
                    <a:pt x="192180" y="298925"/>
                  </a:lnTo>
                  <a:lnTo>
                    <a:pt x="201820" y="303239"/>
                  </a:lnTo>
                  <a:lnTo>
                    <a:pt x="215650" y="317390"/>
                  </a:lnTo>
                  <a:lnTo>
                    <a:pt x="234061" y="355072"/>
                  </a:lnTo>
                  <a:lnTo>
                    <a:pt x="234419" y="364066"/>
                  </a:lnTo>
                  <a:lnTo>
                    <a:pt x="228579" y="380300"/>
                  </a:lnTo>
                  <a:lnTo>
                    <a:pt x="206547" y="402593"/>
                  </a:lnTo>
                  <a:lnTo>
                    <a:pt x="184606" y="410681"/>
                  </a:lnTo>
                  <a:lnTo>
                    <a:pt x="159257" y="413106"/>
                  </a:lnTo>
                  <a:lnTo>
                    <a:pt x="104855" y="405131"/>
                  </a:lnTo>
                  <a:lnTo>
                    <a:pt x="43444" y="388879"/>
                  </a:lnTo>
                  <a:lnTo>
                    <a:pt x="0" y="3750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432497" y="283216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330362" y="2811108"/>
              <a:ext cx="136561" cy="161738"/>
            </a:xfrm>
            <a:custGeom>
              <a:avLst/>
              <a:gdLst/>
              <a:ahLst/>
              <a:cxnLst/>
              <a:rect l="0" t="0" r="0" b="0"/>
              <a:pathLst>
                <a:path w="136561" h="161738">
                  <a:moveTo>
                    <a:pt x="70549" y="10529"/>
                  </a:moveTo>
                  <a:lnTo>
                    <a:pt x="53782" y="16118"/>
                  </a:lnTo>
                  <a:lnTo>
                    <a:pt x="26587" y="36361"/>
                  </a:lnTo>
                  <a:lnTo>
                    <a:pt x="7481" y="64586"/>
                  </a:lnTo>
                  <a:lnTo>
                    <a:pt x="0" y="100766"/>
                  </a:lnTo>
                  <a:lnTo>
                    <a:pt x="3373" y="141121"/>
                  </a:lnTo>
                  <a:lnTo>
                    <a:pt x="9387" y="150233"/>
                  </a:lnTo>
                  <a:lnTo>
                    <a:pt x="18076" y="156307"/>
                  </a:lnTo>
                  <a:lnTo>
                    <a:pt x="28549" y="160357"/>
                  </a:lnTo>
                  <a:lnTo>
                    <a:pt x="49543" y="161737"/>
                  </a:lnTo>
                  <a:lnTo>
                    <a:pt x="60054" y="160467"/>
                  </a:lnTo>
                  <a:lnTo>
                    <a:pt x="77973" y="149698"/>
                  </a:lnTo>
                  <a:lnTo>
                    <a:pt x="108541" y="119778"/>
                  </a:lnTo>
                  <a:lnTo>
                    <a:pt x="132715" y="64502"/>
                  </a:lnTo>
                  <a:lnTo>
                    <a:pt x="136560" y="53530"/>
                  </a:lnTo>
                  <a:lnTo>
                    <a:pt x="134592" y="31980"/>
                  </a:lnTo>
                  <a:lnTo>
                    <a:pt x="130792" y="21320"/>
                  </a:lnTo>
                  <a:lnTo>
                    <a:pt x="125919" y="14214"/>
                  </a:lnTo>
                  <a:lnTo>
                    <a:pt x="10213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674653" y="2821637"/>
              <a:ext cx="21057" cy="147400"/>
            </a:xfrm>
            <a:custGeom>
              <a:avLst/>
              <a:gdLst/>
              <a:ahLst/>
              <a:cxnLst/>
              <a:rect l="0" t="0" r="0" b="0"/>
              <a:pathLst>
                <a:path w="21057" h="147400">
                  <a:moveTo>
                    <a:pt x="21056" y="0"/>
                  </a:moveTo>
                  <a:lnTo>
                    <a:pt x="17937" y="42692"/>
                  </a:lnTo>
                  <a:lnTo>
                    <a:pt x="10334" y="10206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4232455" y="3543540"/>
            <a:ext cx="347442" cy="36150"/>
          </a:xfrm>
          <a:custGeom>
            <a:avLst/>
            <a:gdLst/>
            <a:ahLst/>
            <a:cxnLst/>
            <a:rect l="0" t="0" r="0" b="0"/>
            <a:pathLst>
              <a:path w="347442" h="36150">
                <a:moveTo>
                  <a:pt x="0" y="15092"/>
                </a:moveTo>
                <a:lnTo>
                  <a:pt x="43963" y="438"/>
                </a:lnTo>
                <a:lnTo>
                  <a:pt x="63993" y="0"/>
                </a:lnTo>
                <a:lnTo>
                  <a:pt x="123158" y="5132"/>
                </a:lnTo>
                <a:lnTo>
                  <a:pt x="184155" y="13549"/>
                </a:lnTo>
                <a:lnTo>
                  <a:pt x="244570" y="23222"/>
                </a:lnTo>
                <a:lnTo>
                  <a:pt x="304259" y="31370"/>
                </a:lnTo>
                <a:lnTo>
                  <a:pt x="333086" y="29014"/>
                </a:lnTo>
                <a:lnTo>
                  <a:pt x="337871" y="30222"/>
                </a:lnTo>
                <a:lnTo>
                  <a:pt x="347441" y="3614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4537782" y="2126756"/>
            <a:ext cx="884395" cy="1853017"/>
            <a:chOff x="4537782" y="2126756"/>
            <a:chExt cx="884395" cy="1853017"/>
          </a:xfrm>
        </p:grpSpPr>
        <p:sp>
          <p:nvSpPr>
            <p:cNvPr id="38" name="Freeform 37"/>
            <p:cNvSpPr/>
            <p:nvPr/>
          </p:nvSpPr>
          <p:spPr>
            <a:xfrm>
              <a:off x="4537782" y="3532485"/>
              <a:ext cx="621182" cy="63391"/>
            </a:xfrm>
            <a:custGeom>
              <a:avLst/>
              <a:gdLst/>
              <a:ahLst/>
              <a:cxnLst/>
              <a:rect l="0" t="0" r="0" b="0"/>
              <a:pathLst>
                <a:path w="621182" h="63391">
                  <a:moveTo>
                    <a:pt x="0" y="15618"/>
                  </a:moveTo>
                  <a:lnTo>
                    <a:pt x="42692" y="12499"/>
                  </a:lnTo>
                  <a:lnTo>
                    <a:pt x="96002" y="0"/>
                  </a:lnTo>
                  <a:lnTo>
                    <a:pt x="148338" y="3737"/>
                  </a:lnTo>
                  <a:lnTo>
                    <a:pt x="203737" y="4823"/>
                  </a:lnTo>
                  <a:lnTo>
                    <a:pt x="265432" y="13388"/>
                  </a:lnTo>
                  <a:lnTo>
                    <a:pt x="326459" y="23730"/>
                  </a:lnTo>
                  <a:lnTo>
                    <a:pt x="387947" y="40329"/>
                  </a:lnTo>
                  <a:lnTo>
                    <a:pt x="439756" y="53081"/>
                  </a:lnTo>
                  <a:lnTo>
                    <a:pt x="491931" y="59933"/>
                  </a:lnTo>
                  <a:lnTo>
                    <a:pt x="514604" y="63390"/>
                  </a:lnTo>
                  <a:lnTo>
                    <a:pt x="573958" y="58708"/>
                  </a:lnTo>
                  <a:lnTo>
                    <a:pt x="621181" y="577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95671" y="3253305"/>
              <a:ext cx="110609" cy="240222"/>
            </a:xfrm>
            <a:custGeom>
              <a:avLst/>
              <a:gdLst/>
              <a:ahLst/>
              <a:cxnLst/>
              <a:rect l="0" t="0" r="0" b="0"/>
              <a:pathLst>
                <a:path w="110609" h="240222">
                  <a:moveTo>
                    <a:pt x="110608" y="21057"/>
                  </a:moveTo>
                  <a:lnTo>
                    <a:pt x="51992" y="26647"/>
                  </a:lnTo>
                  <a:lnTo>
                    <a:pt x="44625" y="32972"/>
                  </a:lnTo>
                  <a:lnTo>
                    <a:pt x="40883" y="41869"/>
                  </a:lnTo>
                  <a:lnTo>
                    <a:pt x="39558" y="52479"/>
                  </a:lnTo>
                  <a:lnTo>
                    <a:pt x="44326" y="70508"/>
                  </a:lnTo>
                  <a:lnTo>
                    <a:pt x="80887" y="128235"/>
                  </a:lnTo>
                  <a:lnTo>
                    <a:pt x="102311" y="162764"/>
                  </a:lnTo>
                  <a:lnTo>
                    <a:pt x="106921" y="186204"/>
                  </a:lnTo>
                  <a:lnTo>
                    <a:pt x="103927" y="220118"/>
                  </a:lnTo>
                  <a:lnTo>
                    <a:pt x="97965" y="227464"/>
                  </a:lnTo>
                  <a:lnTo>
                    <a:pt x="78863" y="235626"/>
                  </a:lnTo>
                  <a:lnTo>
                    <a:pt x="41801" y="240221"/>
                  </a:lnTo>
                  <a:lnTo>
                    <a:pt x="21146" y="235057"/>
                  </a:lnTo>
                  <a:lnTo>
                    <a:pt x="12362" y="230404"/>
                  </a:lnTo>
                  <a:lnTo>
                    <a:pt x="6506" y="222623"/>
                  </a:lnTo>
                  <a:lnTo>
                    <a:pt x="0" y="201499"/>
                  </a:lnTo>
                  <a:lnTo>
                    <a:pt x="605" y="191654"/>
                  </a:lnTo>
                  <a:lnTo>
                    <a:pt x="7516" y="174477"/>
                  </a:lnTo>
                  <a:lnTo>
                    <a:pt x="58189" y="115912"/>
                  </a:lnTo>
                  <a:lnTo>
                    <a:pt x="91920" y="79562"/>
                  </a:lnTo>
                  <a:lnTo>
                    <a:pt x="101523" y="61097"/>
                  </a:lnTo>
                  <a:lnTo>
                    <a:pt x="103451" y="41193"/>
                  </a:lnTo>
                  <a:lnTo>
                    <a:pt x="100408" y="22988"/>
                  </a:lnTo>
                  <a:lnTo>
                    <a:pt x="8955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737823" y="3556660"/>
              <a:ext cx="209279" cy="420349"/>
            </a:xfrm>
            <a:custGeom>
              <a:avLst/>
              <a:gdLst/>
              <a:ahLst/>
              <a:cxnLst/>
              <a:rect l="0" t="0" r="0" b="0"/>
              <a:pathLst>
                <a:path w="209279" h="420349">
                  <a:moveTo>
                    <a:pt x="168456" y="54614"/>
                  </a:moveTo>
                  <a:lnTo>
                    <a:pt x="150476" y="38973"/>
                  </a:lnTo>
                  <a:lnTo>
                    <a:pt x="92125" y="4278"/>
                  </a:lnTo>
                  <a:lnTo>
                    <a:pt x="82474" y="0"/>
                  </a:lnTo>
                  <a:lnTo>
                    <a:pt x="74870" y="657"/>
                  </a:lnTo>
                  <a:lnTo>
                    <a:pt x="68631" y="4605"/>
                  </a:lnTo>
                  <a:lnTo>
                    <a:pt x="63302" y="10746"/>
                  </a:lnTo>
                  <a:lnTo>
                    <a:pt x="57380" y="30048"/>
                  </a:lnTo>
                  <a:lnTo>
                    <a:pt x="47201" y="85738"/>
                  </a:lnTo>
                  <a:lnTo>
                    <a:pt x="51695" y="144371"/>
                  </a:lnTo>
                  <a:lnTo>
                    <a:pt x="52362" y="185064"/>
                  </a:lnTo>
                  <a:lnTo>
                    <a:pt x="54796" y="191884"/>
                  </a:lnTo>
                  <a:lnTo>
                    <a:pt x="58757" y="194090"/>
                  </a:lnTo>
                  <a:lnTo>
                    <a:pt x="109866" y="183380"/>
                  </a:lnTo>
                  <a:lnTo>
                    <a:pt x="134228" y="184373"/>
                  </a:lnTo>
                  <a:lnTo>
                    <a:pt x="166504" y="198086"/>
                  </a:lnTo>
                  <a:lnTo>
                    <a:pt x="183576" y="210406"/>
                  </a:lnTo>
                  <a:lnTo>
                    <a:pt x="195843" y="226800"/>
                  </a:lnTo>
                  <a:lnTo>
                    <a:pt x="204025" y="246955"/>
                  </a:lnTo>
                  <a:lnTo>
                    <a:pt x="209278" y="298021"/>
                  </a:lnTo>
                  <a:lnTo>
                    <a:pt x="207068" y="336135"/>
                  </a:lnTo>
                  <a:lnTo>
                    <a:pt x="200825" y="357549"/>
                  </a:lnTo>
                  <a:lnTo>
                    <a:pt x="177753" y="390361"/>
                  </a:lnTo>
                  <a:lnTo>
                    <a:pt x="163230" y="403876"/>
                  </a:lnTo>
                  <a:lnTo>
                    <a:pt x="145076" y="413783"/>
                  </a:lnTo>
                  <a:lnTo>
                    <a:pt x="109536" y="420348"/>
                  </a:lnTo>
                  <a:lnTo>
                    <a:pt x="64011" y="414160"/>
                  </a:lnTo>
                  <a:lnTo>
                    <a:pt x="33005" y="403822"/>
                  </a:lnTo>
                  <a:lnTo>
                    <a:pt x="0" y="3809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61583" y="2126756"/>
              <a:ext cx="260594" cy="1296810"/>
            </a:xfrm>
            <a:custGeom>
              <a:avLst/>
              <a:gdLst/>
              <a:ahLst/>
              <a:cxnLst/>
              <a:rect l="0" t="0" r="0" b="0"/>
              <a:pathLst>
                <a:path w="260594" h="1296810">
                  <a:moveTo>
                    <a:pt x="123723" y="0"/>
                  </a:moveTo>
                  <a:lnTo>
                    <a:pt x="132788" y="58617"/>
                  </a:lnTo>
                  <a:lnTo>
                    <a:pt x="133962" y="112791"/>
                  </a:lnTo>
                  <a:lnTo>
                    <a:pt x="134194" y="171672"/>
                  </a:lnTo>
                  <a:lnTo>
                    <a:pt x="139829" y="233692"/>
                  </a:lnTo>
                  <a:lnTo>
                    <a:pt x="143312" y="288001"/>
                  </a:lnTo>
                  <a:lnTo>
                    <a:pt x="144345" y="348546"/>
                  </a:lnTo>
                  <a:lnTo>
                    <a:pt x="150240" y="399761"/>
                  </a:lnTo>
                  <a:lnTo>
                    <a:pt x="153806" y="461339"/>
                  </a:lnTo>
                  <a:lnTo>
                    <a:pt x="154640" y="507636"/>
                  </a:lnTo>
                  <a:lnTo>
                    <a:pt x="155011" y="554339"/>
                  </a:lnTo>
                  <a:lnTo>
                    <a:pt x="154050" y="617754"/>
                  </a:lnTo>
                  <a:lnTo>
                    <a:pt x="148046" y="667219"/>
                  </a:lnTo>
                  <a:lnTo>
                    <a:pt x="148544" y="725855"/>
                  </a:lnTo>
                  <a:lnTo>
                    <a:pt x="153304" y="774638"/>
                  </a:lnTo>
                  <a:lnTo>
                    <a:pt x="154714" y="827307"/>
                  </a:lnTo>
                  <a:lnTo>
                    <a:pt x="155132" y="878788"/>
                  </a:lnTo>
                  <a:lnTo>
                    <a:pt x="155256" y="938495"/>
                  </a:lnTo>
                  <a:lnTo>
                    <a:pt x="158412" y="997520"/>
                  </a:lnTo>
                  <a:lnTo>
                    <a:pt x="160517" y="1048934"/>
                  </a:lnTo>
                  <a:lnTo>
                    <a:pt x="156337" y="1108228"/>
                  </a:lnTo>
                  <a:lnTo>
                    <a:pt x="155612" y="1156476"/>
                  </a:lnTo>
                  <a:lnTo>
                    <a:pt x="155368" y="1216775"/>
                  </a:lnTo>
                  <a:lnTo>
                    <a:pt x="152986" y="1257268"/>
                  </a:lnTo>
                  <a:lnTo>
                    <a:pt x="144137" y="1276673"/>
                  </a:lnTo>
                  <a:lnTo>
                    <a:pt x="137332" y="1281614"/>
                  </a:lnTo>
                  <a:lnTo>
                    <a:pt x="129286" y="1283738"/>
                  </a:lnTo>
                  <a:lnTo>
                    <a:pt x="101194" y="1281139"/>
                  </a:lnTo>
                  <a:lnTo>
                    <a:pt x="60261" y="1269780"/>
                  </a:lnTo>
                  <a:lnTo>
                    <a:pt x="52169" y="1264150"/>
                  </a:lnTo>
                  <a:lnTo>
                    <a:pt x="21074" y="1220016"/>
                  </a:lnTo>
                  <a:lnTo>
                    <a:pt x="6220" y="1189338"/>
                  </a:lnTo>
                  <a:lnTo>
                    <a:pt x="0" y="1152432"/>
                  </a:lnTo>
                  <a:lnTo>
                    <a:pt x="296" y="1147314"/>
                  </a:lnTo>
                  <a:lnTo>
                    <a:pt x="1664" y="1147411"/>
                  </a:lnTo>
                  <a:lnTo>
                    <a:pt x="36346" y="1210422"/>
                  </a:lnTo>
                  <a:lnTo>
                    <a:pt x="81835" y="1271527"/>
                  </a:lnTo>
                  <a:lnTo>
                    <a:pt x="96917" y="1285740"/>
                  </a:lnTo>
                  <a:lnTo>
                    <a:pt x="115318" y="1295957"/>
                  </a:lnTo>
                  <a:lnTo>
                    <a:pt x="123969" y="1296809"/>
                  </a:lnTo>
                  <a:lnTo>
                    <a:pt x="139820" y="1291518"/>
                  </a:lnTo>
                  <a:lnTo>
                    <a:pt x="151544" y="1278247"/>
                  </a:lnTo>
                  <a:lnTo>
                    <a:pt x="187487" y="1225973"/>
                  </a:lnTo>
                  <a:lnTo>
                    <a:pt x="214831" y="1169278"/>
                  </a:lnTo>
                  <a:lnTo>
                    <a:pt x="241410" y="1116102"/>
                  </a:lnTo>
                  <a:lnTo>
                    <a:pt x="257258" y="1075867"/>
                  </a:lnTo>
                  <a:lnTo>
                    <a:pt x="260593" y="10739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155550" y="3632331"/>
              <a:ext cx="235041" cy="145608"/>
            </a:xfrm>
            <a:custGeom>
              <a:avLst/>
              <a:gdLst/>
              <a:ahLst/>
              <a:cxnLst/>
              <a:rect l="0" t="0" r="0" b="0"/>
              <a:pathLst>
                <a:path w="235041" h="145608">
                  <a:moveTo>
                    <a:pt x="66584" y="0"/>
                  </a:moveTo>
                  <a:lnTo>
                    <a:pt x="30668" y="59941"/>
                  </a:lnTo>
                  <a:lnTo>
                    <a:pt x="1875" y="106477"/>
                  </a:lnTo>
                  <a:lnTo>
                    <a:pt x="0" y="126872"/>
                  </a:lnTo>
                  <a:lnTo>
                    <a:pt x="1138" y="137224"/>
                  </a:lnTo>
                  <a:lnTo>
                    <a:pt x="5406" y="142956"/>
                  </a:lnTo>
                  <a:lnTo>
                    <a:pt x="11760" y="145607"/>
                  </a:lnTo>
                  <a:lnTo>
                    <a:pt x="29350" y="145432"/>
                  </a:lnTo>
                  <a:lnTo>
                    <a:pt x="86666" y="132640"/>
                  </a:lnTo>
                  <a:lnTo>
                    <a:pt x="146394" y="115719"/>
                  </a:lnTo>
                  <a:lnTo>
                    <a:pt x="206092" y="107346"/>
                  </a:lnTo>
                  <a:lnTo>
                    <a:pt x="222174" y="109321"/>
                  </a:lnTo>
                  <a:lnTo>
                    <a:pt x="23504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316929" y="3600746"/>
              <a:ext cx="21020" cy="379027"/>
            </a:xfrm>
            <a:custGeom>
              <a:avLst/>
              <a:gdLst/>
              <a:ahLst/>
              <a:cxnLst/>
              <a:rect l="0" t="0" r="0" b="0"/>
              <a:pathLst>
                <a:path w="21020" h="379027">
                  <a:moveTo>
                    <a:pt x="10490" y="0"/>
                  </a:moveTo>
                  <a:lnTo>
                    <a:pt x="10490" y="48930"/>
                  </a:lnTo>
                  <a:lnTo>
                    <a:pt x="4901" y="102472"/>
                  </a:lnTo>
                  <a:lnTo>
                    <a:pt x="937" y="162484"/>
                  </a:lnTo>
                  <a:lnTo>
                    <a:pt x="154" y="220612"/>
                  </a:lnTo>
                  <a:lnTo>
                    <a:pt x="0" y="277154"/>
                  </a:lnTo>
                  <a:lnTo>
                    <a:pt x="7205" y="331043"/>
                  </a:lnTo>
                  <a:lnTo>
                    <a:pt x="10687" y="357530"/>
                  </a:lnTo>
                  <a:lnTo>
                    <a:pt x="21019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5390590" y="1092085"/>
            <a:ext cx="16162" cy="13408"/>
          </a:xfrm>
          <a:custGeom>
            <a:avLst/>
            <a:gdLst/>
            <a:ahLst/>
            <a:cxnLst/>
            <a:rect l="0" t="0" r="0" b="0"/>
            <a:pathLst>
              <a:path w="16162" h="13408">
                <a:moveTo>
                  <a:pt x="16161" y="0"/>
                </a:moveTo>
                <a:lnTo>
                  <a:pt x="0" y="1340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5291163" y="872884"/>
            <a:ext cx="181314" cy="364980"/>
          </a:xfrm>
          <a:custGeom>
            <a:avLst/>
            <a:gdLst/>
            <a:ahLst/>
            <a:cxnLst/>
            <a:rect l="0" t="0" r="0" b="0"/>
            <a:pathLst>
              <a:path w="181314" h="364980">
                <a:moveTo>
                  <a:pt x="71099" y="0"/>
                </a:moveTo>
                <a:lnTo>
                  <a:pt x="53996" y="32664"/>
                </a:lnTo>
                <a:lnTo>
                  <a:pt x="29562" y="95746"/>
                </a:lnTo>
                <a:lnTo>
                  <a:pt x="11733" y="153970"/>
                </a:lnTo>
                <a:lnTo>
                  <a:pt x="0" y="209622"/>
                </a:lnTo>
                <a:lnTo>
                  <a:pt x="6521" y="272608"/>
                </a:lnTo>
                <a:lnTo>
                  <a:pt x="18867" y="313090"/>
                </a:lnTo>
                <a:lnTo>
                  <a:pt x="32038" y="335058"/>
                </a:lnTo>
                <a:lnTo>
                  <a:pt x="49589" y="352621"/>
                </a:lnTo>
                <a:lnTo>
                  <a:pt x="72208" y="361986"/>
                </a:lnTo>
                <a:lnTo>
                  <a:pt x="97858" y="364979"/>
                </a:lnTo>
                <a:lnTo>
                  <a:pt x="152453" y="357368"/>
                </a:lnTo>
                <a:lnTo>
                  <a:pt x="181313" y="3480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4567344" y="3548103"/>
            <a:ext cx="886418" cy="1413849"/>
            <a:chOff x="4567344" y="3548103"/>
            <a:chExt cx="886418" cy="1413849"/>
          </a:xfrm>
        </p:grpSpPr>
        <p:sp>
          <p:nvSpPr>
            <p:cNvPr id="47" name="Freeform 46"/>
            <p:cNvSpPr/>
            <p:nvPr/>
          </p:nvSpPr>
          <p:spPr>
            <a:xfrm>
              <a:off x="4793595" y="4127171"/>
              <a:ext cx="196913" cy="247002"/>
            </a:xfrm>
            <a:custGeom>
              <a:avLst/>
              <a:gdLst/>
              <a:ahLst/>
              <a:cxnLst/>
              <a:rect l="0" t="0" r="0" b="0"/>
              <a:pathLst>
                <a:path w="196913" h="247002">
                  <a:moveTo>
                    <a:pt x="60042" y="0"/>
                  </a:moveTo>
                  <a:lnTo>
                    <a:pt x="44401" y="26386"/>
                  </a:lnTo>
                  <a:lnTo>
                    <a:pt x="25198" y="83312"/>
                  </a:lnTo>
                  <a:lnTo>
                    <a:pt x="7432" y="145083"/>
                  </a:lnTo>
                  <a:lnTo>
                    <a:pt x="0" y="184537"/>
                  </a:lnTo>
                  <a:lnTo>
                    <a:pt x="601" y="213038"/>
                  </a:lnTo>
                  <a:lnTo>
                    <a:pt x="8668" y="233503"/>
                  </a:lnTo>
                  <a:lnTo>
                    <a:pt x="16434" y="239897"/>
                  </a:lnTo>
                  <a:lnTo>
                    <a:pt x="37541" y="247001"/>
                  </a:lnTo>
                  <a:lnTo>
                    <a:pt x="70143" y="245411"/>
                  </a:lnTo>
                  <a:lnTo>
                    <a:pt x="123157" y="231131"/>
                  </a:lnTo>
                  <a:lnTo>
                    <a:pt x="180140" y="213646"/>
                  </a:lnTo>
                  <a:lnTo>
                    <a:pt x="19691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10775" y="4137699"/>
              <a:ext cx="27091" cy="442198"/>
            </a:xfrm>
            <a:custGeom>
              <a:avLst/>
              <a:gdLst/>
              <a:ahLst/>
              <a:cxnLst/>
              <a:rect l="0" t="0" r="0" b="0"/>
              <a:pathLst>
                <a:path w="27091" h="442198">
                  <a:moveTo>
                    <a:pt x="27090" y="0"/>
                  </a:moveTo>
                  <a:lnTo>
                    <a:pt x="10302" y="56215"/>
                  </a:lnTo>
                  <a:lnTo>
                    <a:pt x="6876" y="117906"/>
                  </a:lnTo>
                  <a:lnTo>
                    <a:pt x="6283" y="172196"/>
                  </a:lnTo>
                  <a:lnTo>
                    <a:pt x="2988" y="223377"/>
                  </a:lnTo>
                  <a:lnTo>
                    <a:pt x="0" y="249017"/>
                  </a:lnTo>
                  <a:lnTo>
                    <a:pt x="4495" y="300313"/>
                  </a:lnTo>
                  <a:lnTo>
                    <a:pt x="5729" y="360488"/>
                  </a:lnTo>
                  <a:lnTo>
                    <a:pt x="5993" y="422179"/>
                  </a:lnTo>
                  <a:lnTo>
                    <a:pt x="6033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316891" y="4074528"/>
              <a:ext cx="42115" cy="21058"/>
            </a:xfrm>
            <a:custGeom>
              <a:avLst/>
              <a:gdLst/>
              <a:ahLst/>
              <a:cxnLst/>
              <a:rect l="0" t="0" r="0" b="0"/>
              <a:pathLst>
                <a:path w="42115" h="21058">
                  <a:moveTo>
                    <a:pt x="42114" y="0"/>
                  </a:moveTo>
                  <a:lnTo>
                    <a:pt x="13994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153584" y="4053471"/>
              <a:ext cx="204673" cy="481381"/>
            </a:xfrm>
            <a:custGeom>
              <a:avLst/>
              <a:gdLst/>
              <a:ahLst/>
              <a:cxnLst/>
              <a:rect l="0" t="0" r="0" b="0"/>
              <a:pathLst>
                <a:path w="204673" h="481381">
                  <a:moveTo>
                    <a:pt x="121193" y="73700"/>
                  </a:moveTo>
                  <a:lnTo>
                    <a:pt x="97147" y="91681"/>
                  </a:lnTo>
                  <a:lnTo>
                    <a:pt x="76893" y="118022"/>
                  </a:lnTo>
                  <a:lnTo>
                    <a:pt x="67189" y="137852"/>
                  </a:lnTo>
                  <a:lnTo>
                    <a:pt x="65216" y="158364"/>
                  </a:lnTo>
                  <a:lnTo>
                    <a:pt x="69408" y="179179"/>
                  </a:lnTo>
                  <a:lnTo>
                    <a:pt x="84922" y="209458"/>
                  </a:lnTo>
                  <a:lnTo>
                    <a:pt x="128738" y="266062"/>
                  </a:lnTo>
                  <a:lnTo>
                    <a:pt x="136245" y="286705"/>
                  </a:lnTo>
                  <a:lnTo>
                    <a:pt x="141064" y="338086"/>
                  </a:lnTo>
                  <a:lnTo>
                    <a:pt x="136427" y="393296"/>
                  </a:lnTo>
                  <a:lnTo>
                    <a:pt x="121937" y="429658"/>
                  </a:lnTo>
                  <a:lnTo>
                    <a:pt x="102826" y="457069"/>
                  </a:lnTo>
                  <a:lnTo>
                    <a:pt x="76757" y="474420"/>
                  </a:lnTo>
                  <a:lnTo>
                    <a:pt x="41216" y="481380"/>
                  </a:lnTo>
                  <a:lnTo>
                    <a:pt x="30441" y="478848"/>
                  </a:lnTo>
                  <a:lnTo>
                    <a:pt x="12228" y="466675"/>
                  </a:lnTo>
                  <a:lnTo>
                    <a:pt x="2574" y="446447"/>
                  </a:lnTo>
                  <a:lnTo>
                    <a:pt x="0" y="434502"/>
                  </a:lnTo>
                  <a:lnTo>
                    <a:pt x="3379" y="411871"/>
                  </a:lnTo>
                  <a:lnTo>
                    <a:pt x="31069" y="358135"/>
                  </a:lnTo>
                  <a:lnTo>
                    <a:pt x="52505" y="327603"/>
                  </a:lnTo>
                  <a:lnTo>
                    <a:pt x="110034" y="265685"/>
                  </a:lnTo>
                  <a:lnTo>
                    <a:pt x="144506" y="227273"/>
                  </a:lnTo>
                  <a:lnTo>
                    <a:pt x="171078" y="169244"/>
                  </a:lnTo>
                  <a:lnTo>
                    <a:pt x="192615" y="131480"/>
                  </a:lnTo>
                  <a:lnTo>
                    <a:pt x="201627" y="93160"/>
                  </a:lnTo>
                  <a:lnTo>
                    <a:pt x="204672" y="38289"/>
                  </a:lnTo>
                  <a:lnTo>
                    <a:pt x="201412" y="27866"/>
                  </a:lnTo>
                  <a:lnTo>
                    <a:pt x="195729" y="19747"/>
                  </a:lnTo>
                  <a:lnTo>
                    <a:pt x="177203" y="5851"/>
                  </a:lnTo>
                  <a:lnTo>
                    <a:pt x="1633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579896" y="4337741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0" y="0"/>
                  </a:moveTo>
                  <a:lnTo>
                    <a:pt x="42691" y="3119"/>
                  </a:lnTo>
                  <a:lnTo>
                    <a:pt x="7370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664124" y="4549218"/>
              <a:ext cx="789638" cy="93850"/>
            </a:xfrm>
            <a:custGeom>
              <a:avLst/>
              <a:gdLst/>
              <a:ahLst/>
              <a:cxnLst/>
              <a:rect l="0" t="0" r="0" b="0"/>
              <a:pathLst>
                <a:path w="789638" h="93850">
                  <a:moveTo>
                    <a:pt x="0" y="93849"/>
                  </a:moveTo>
                  <a:lnTo>
                    <a:pt x="55045" y="77060"/>
                  </a:lnTo>
                  <a:lnTo>
                    <a:pt x="114512" y="67765"/>
                  </a:lnTo>
                  <a:lnTo>
                    <a:pt x="173312" y="56115"/>
                  </a:lnTo>
                  <a:lnTo>
                    <a:pt x="231200" y="52600"/>
                  </a:lnTo>
                  <a:lnTo>
                    <a:pt x="287695" y="51906"/>
                  </a:lnTo>
                  <a:lnTo>
                    <a:pt x="349980" y="50599"/>
                  </a:lnTo>
                  <a:lnTo>
                    <a:pt x="409560" y="37085"/>
                  </a:lnTo>
                  <a:lnTo>
                    <a:pt x="460923" y="30774"/>
                  </a:lnTo>
                  <a:lnTo>
                    <a:pt x="513009" y="19475"/>
                  </a:lnTo>
                  <a:lnTo>
                    <a:pt x="569329" y="3683"/>
                  </a:lnTo>
                  <a:lnTo>
                    <a:pt x="622031" y="0"/>
                  </a:lnTo>
                  <a:lnTo>
                    <a:pt x="660428" y="2481"/>
                  </a:lnTo>
                  <a:lnTo>
                    <a:pt x="722796" y="9851"/>
                  </a:lnTo>
                  <a:lnTo>
                    <a:pt x="764736" y="17769"/>
                  </a:lnTo>
                  <a:lnTo>
                    <a:pt x="789637" y="201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716767" y="3548103"/>
              <a:ext cx="221099" cy="347442"/>
            </a:xfrm>
            <a:custGeom>
              <a:avLst/>
              <a:gdLst/>
              <a:ahLst/>
              <a:cxnLst/>
              <a:rect l="0" t="0" r="0" b="0"/>
              <a:pathLst>
                <a:path w="221099" h="347442">
                  <a:moveTo>
                    <a:pt x="0" y="0"/>
                  </a:moveTo>
                  <a:lnTo>
                    <a:pt x="34746" y="56192"/>
                  </a:lnTo>
                  <a:lnTo>
                    <a:pt x="74397" y="118217"/>
                  </a:lnTo>
                  <a:lnTo>
                    <a:pt x="115874" y="179196"/>
                  </a:lnTo>
                  <a:lnTo>
                    <a:pt x="149746" y="238891"/>
                  </a:lnTo>
                  <a:lnTo>
                    <a:pt x="170652" y="280505"/>
                  </a:lnTo>
                  <a:lnTo>
                    <a:pt x="207643" y="326053"/>
                  </a:lnTo>
                  <a:lnTo>
                    <a:pt x="221098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567344" y="3579689"/>
              <a:ext cx="138895" cy="158876"/>
            </a:xfrm>
            <a:custGeom>
              <a:avLst/>
              <a:gdLst/>
              <a:ahLst/>
              <a:cxnLst/>
              <a:rect l="0" t="0" r="0" b="0"/>
              <a:pathLst>
                <a:path w="138895" h="158876">
                  <a:moveTo>
                    <a:pt x="65194" y="0"/>
                  </a:moveTo>
                  <a:lnTo>
                    <a:pt x="49554" y="17980"/>
                  </a:lnTo>
                  <a:lnTo>
                    <a:pt x="25588" y="74353"/>
                  </a:lnTo>
                  <a:lnTo>
                    <a:pt x="0" y="132017"/>
                  </a:lnTo>
                  <a:lnTo>
                    <a:pt x="674" y="141824"/>
                  </a:lnTo>
                  <a:lnTo>
                    <a:pt x="4633" y="149531"/>
                  </a:lnTo>
                  <a:lnTo>
                    <a:pt x="10783" y="155839"/>
                  </a:lnTo>
                  <a:lnTo>
                    <a:pt x="19561" y="158875"/>
                  </a:lnTo>
                  <a:lnTo>
                    <a:pt x="53103" y="157558"/>
                  </a:lnTo>
                  <a:lnTo>
                    <a:pt x="115360" y="141209"/>
                  </a:lnTo>
                  <a:lnTo>
                    <a:pt x="138894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43067" y="3621803"/>
              <a:ext cx="42115" cy="147400"/>
            </a:xfrm>
            <a:custGeom>
              <a:avLst/>
              <a:gdLst/>
              <a:ahLst/>
              <a:cxnLst/>
              <a:rect l="0" t="0" r="0" b="0"/>
              <a:pathLst>
                <a:path w="42115" h="147400">
                  <a:moveTo>
                    <a:pt x="42114" y="0"/>
                  </a:moveTo>
                  <a:lnTo>
                    <a:pt x="18395" y="53027"/>
                  </a:lnTo>
                  <a:lnTo>
                    <a:pt x="8445" y="11366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600953" y="3727088"/>
              <a:ext cx="31586" cy="157928"/>
            </a:xfrm>
            <a:custGeom>
              <a:avLst/>
              <a:gdLst/>
              <a:ahLst/>
              <a:cxnLst/>
              <a:rect l="0" t="0" r="0" b="0"/>
              <a:pathLst>
                <a:path w="31586" h="157928">
                  <a:moveTo>
                    <a:pt x="31585" y="0"/>
                  </a:moveTo>
                  <a:lnTo>
                    <a:pt x="13627" y="53875"/>
                  </a:lnTo>
                  <a:lnTo>
                    <a:pt x="3039" y="9811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74735" y="3621803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21057" y="0"/>
                  </a:moveTo>
                  <a:lnTo>
                    <a:pt x="4391" y="281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174368" y="4611482"/>
              <a:ext cx="209682" cy="350470"/>
            </a:xfrm>
            <a:custGeom>
              <a:avLst/>
              <a:gdLst/>
              <a:ahLst/>
              <a:cxnLst/>
              <a:rect l="0" t="0" r="0" b="0"/>
              <a:pathLst>
                <a:path w="209682" h="350470">
                  <a:moveTo>
                    <a:pt x="89880" y="0"/>
                  </a:moveTo>
                  <a:lnTo>
                    <a:pt x="60572" y="34897"/>
                  </a:lnTo>
                  <a:lnTo>
                    <a:pt x="34236" y="95047"/>
                  </a:lnTo>
                  <a:lnTo>
                    <a:pt x="12716" y="157952"/>
                  </a:lnTo>
                  <a:lnTo>
                    <a:pt x="3463" y="218906"/>
                  </a:lnTo>
                  <a:lnTo>
                    <a:pt x="0" y="242351"/>
                  </a:lnTo>
                  <a:lnTo>
                    <a:pt x="5797" y="280687"/>
                  </a:lnTo>
                  <a:lnTo>
                    <a:pt x="21813" y="313623"/>
                  </a:lnTo>
                  <a:lnTo>
                    <a:pt x="34672" y="330851"/>
                  </a:lnTo>
                  <a:lnTo>
                    <a:pt x="60654" y="348114"/>
                  </a:lnTo>
                  <a:lnTo>
                    <a:pt x="83520" y="350469"/>
                  </a:lnTo>
                  <a:lnTo>
                    <a:pt x="130738" y="342449"/>
                  </a:lnTo>
                  <a:lnTo>
                    <a:pt x="157618" y="327374"/>
                  </a:lnTo>
                  <a:lnTo>
                    <a:pt x="180401" y="308089"/>
                  </a:lnTo>
                  <a:lnTo>
                    <a:pt x="196380" y="281968"/>
                  </a:lnTo>
                  <a:lnTo>
                    <a:pt x="208523" y="252002"/>
                  </a:lnTo>
                  <a:lnTo>
                    <a:pt x="209681" y="231323"/>
                  </a:lnTo>
                  <a:lnTo>
                    <a:pt x="208352" y="220896"/>
                  </a:lnTo>
                  <a:lnTo>
                    <a:pt x="203956" y="212774"/>
                  </a:lnTo>
                  <a:lnTo>
                    <a:pt x="189714" y="200631"/>
                  </a:lnTo>
                  <a:lnTo>
                    <a:pt x="181003" y="198094"/>
                  </a:lnTo>
                  <a:lnTo>
                    <a:pt x="161965" y="198396"/>
                  </a:lnTo>
                  <a:lnTo>
                    <a:pt x="131516" y="210732"/>
                  </a:lnTo>
                  <a:lnTo>
                    <a:pt x="105856" y="229205"/>
                  </a:lnTo>
                  <a:lnTo>
                    <a:pt x="58295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5306683" y="768580"/>
            <a:ext cx="228853" cy="481422"/>
          </a:xfrm>
          <a:custGeom>
            <a:avLst/>
            <a:gdLst/>
            <a:ahLst/>
            <a:cxnLst/>
            <a:rect l="0" t="0" r="0" b="0"/>
            <a:pathLst>
              <a:path w="228853" h="481422">
                <a:moveTo>
                  <a:pt x="62850" y="0"/>
                </a:moveTo>
                <a:lnTo>
                  <a:pt x="53275" y="24046"/>
                </a:lnTo>
                <a:lnTo>
                  <a:pt x="18186" y="85122"/>
                </a:lnTo>
                <a:lnTo>
                  <a:pt x="7905" y="106852"/>
                </a:lnTo>
                <a:lnTo>
                  <a:pt x="1304" y="158930"/>
                </a:lnTo>
                <a:lnTo>
                  <a:pt x="0" y="214277"/>
                </a:lnTo>
                <a:lnTo>
                  <a:pt x="912" y="269101"/>
                </a:lnTo>
                <a:lnTo>
                  <a:pt x="14342" y="325772"/>
                </a:lnTo>
                <a:lnTo>
                  <a:pt x="31347" y="387279"/>
                </a:lnTo>
                <a:lnTo>
                  <a:pt x="49993" y="440727"/>
                </a:lnTo>
                <a:lnTo>
                  <a:pt x="61426" y="457531"/>
                </a:lnTo>
                <a:lnTo>
                  <a:pt x="77425" y="469679"/>
                </a:lnTo>
                <a:lnTo>
                  <a:pt x="97404" y="477808"/>
                </a:lnTo>
                <a:lnTo>
                  <a:pt x="121881" y="481421"/>
                </a:lnTo>
                <a:lnTo>
                  <a:pt x="145238" y="476787"/>
                </a:lnTo>
                <a:lnTo>
                  <a:pt x="188829" y="460338"/>
                </a:lnTo>
                <a:lnTo>
                  <a:pt x="203849" y="446750"/>
                </a:lnTo>
                <a:lnTo>
                  <a:pt x="223023" y="409431"/>
                </a:lnTo>
                <a:lnTo>
                  <a:pt x="228852" y="373087"/>
                </a:lnTo>
                <a:lnTo>
                  <a:pt x="222416" y="327290"/>
                </a:lnTo>
                <a:lnTo>
                  <a:pt x="212035" y="296236"/>
                </a:lnTo>
                <a:lnTo>
                  <a:pt x="187073" y="251256"/>
                </a:lnTo>
                <a:lnTo>
                  <a:pt x="179591" y="244713"/>
                </a:lnTo>
                <a:lnTo>
                  <a:pt x="158799" y="237443"/>
                </a:lnTo>
                <a:lnTo>
                  <a:pt x="137080" y="240451"/>
                </a:lnTo>
                <a:lnTo>
                  <a:pt x="83977" y="267884"/>
                </a:lnTo>
                <a:lnTo>
                  <a:pt x="54682" y="289293"/>
                </a:lnTo>
                <a:lnTo>
                  <a:pt x="37553" y="317343"/>
                </a:lnTo>
                <a:lnTo>
                  <a:pt x="27409" y="345542"/>
                </a:lnTo>
                <a:lnTo>
                  <a:pt x="31265" y="36849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5493781" y="1821430"/>
            <a:ext cx="254779" cy="3316477"/>
            <a:chOff x="5493781" y="1821430"/>
            <a:chExt cx="254779" cy="3316477"/>
          </a:xfrm>
        </p:grpSpPr>
        <p:sp>
          <p:nvSpPr>
            <p:cNvPr id="61" name="Freeform 60"/>
            <p:cNvSpPr/>
            <p:nvPr/>
          </p:nvSpPr>
          <p:spPr>
            <a:xfrm>
              <a:off x="5493781" y="1821430"/>
              <a:ext cx="254779" cy="2802703"/>
            </a:xfrm>
            <a:custGeom>
              <a:avLst/>
              <a:gdLst/>
              <a:ahLst/>
              <a:cxnLst/>
              <a:rect l="0" t="0" r="0" b="0"/>
              <a:pathLst>
                <a:path w="254779" h="2802703">
                  <a:moveTo>
                    <a:pt x="170550" y="0"/>
                  </a:moveTo>
                  <a:lnTo>
                    <a:pt x="170550" y="48931"/>
                  </a:lnTo>
                  <a:lnTo>
                    <a:pt x="170550" y="96776"/>
                  </a:lnTo>
                  <a:lnTo>
                    <a:pt x="170550" y="147997"/>
                  </a:lnTo>
                  <a:lnTo>
                    <a:pt x="170550" y="197099"/>
                  </a:lnTo>
                  <a:lnTo>
                    <a:pt x="170550" y="244403"/>
                  </a:lnTo>
                  <a:lnTo>
                    <a:pt x="170550" y="295464"/>
                  </a:lnTo>
                  <a:lnTo>
                    <a:pt x="170550" y="350757"/>
                  </a:lnTo>
                  <a:lnTo>
                    <a:pt x="170550" y="411594"/>
                  </a:lnTo>
                  <a:lnTo>
                    <a:pt x="173669" y="464714"/>
                  </a:lnTo>
                  <a:lnTo>
                    <a:pt x="178883" y="512039"/>
                  </a:lnTo>
                  <a:lnTo>
                    <a:pt x="180428" y="570515"/>
                  </a:lnTo>
                  <a:lnTo>
                    <a:pt x="180886" y="626056"/>
                  </a:lnTo>
                  <a:lnTo>
                    <a:pt x="181021" y="678387"/>
                  </a:lnTo>
                  <a:lnTo>
                    <a:pt x="181062" y="732108"/>
                  </a:lnTo>
                  <a:lnTo>
                    <a:pt x="181074" y="783900"/>
                  </a:lnTo>
                  <a:lnTo>
                    <a:pt x="181077" y="837460"/>
                  </a:lnTo>
                  <a:lnTo>
                    <a:pt x="181078" y="892324"/>
                  </a:lnTo>
                  <a:lnTo>
                    <a:pt x="181078" y="937051"/>
                  </a:lnTo>
                  <a:lnTo>
                    <a:pt x="181079" y="984226"/>
                  </a:lnTo>
                  <a:lnTo>
                    <a:pt x="186668" y="1040055"/>
                  </a:lnTo>
                  <a:lnTo>
                    <a:pt x="195733" y="1103001"/>
                  </a:lnTo>
                  <a:lnTo>
                    <a:pt x="199290" y="1149618"/>
                  </a:lnTo>
                  <a:lnTo>
                    <a:pt x="201293" y="1212543"/>
                  </a:lnTo>
                  <a:lnTo>
                    <a:pt x="201886" y="1270182"/>
                  </a:lnTo>
                  <a:lnTo>
                    <a:pt x="200855" y="1314388"/>
                  </a:lnTo>
                  <a:lnTo>
                    <a:pt x="194867" y="1376397"/>
                  </a:lnTo>
                  <a:lnTo>
                    <a:pt x="192573" y="1427786"/>
                  </a:lnTo>
                  <a:lnTo>
                    <a:pt x="191894" y="1486426"/>
                  </a:lnTo>
                  <a:lnTo>
                    <a:pt x="191692" y="1545915"/>
                  </a:lnTo>
                  <a:lnTo>
                    <a:pt x="190463" y="1596556"/>
                  </a:lnTo>
                  <a:lnTo>
                    <a:pt x="184379" y="1654975"/>
                  </a:lnTo>
                  <a:lnTo>
                    <a:pt x="182057" y="1716738"/>
                  </a:lnTo>
                  <a:lnTo>
                    <a:pt x="180199" y="1775982"/>
                  </a:lnTo>
                  <a:lnTo>
                    <a:pt x="172802" y="1835459"/>
                  </a:lnTo>
                  <a:lnTo>
                    <a:pt x="168098" y="1888757"/>
                  </a:lnTo>
                  <a:lnTo>
                    <a:pt x="159295" y="1945884"/>
                  </a:lnTo>
                  <a:lnTo>
                    <a:pt x="152398" y="2002974"/>
                  </a:lnTo>
                  <a:lnTo>
                    <a:pt x="147234" y="2061224"/>
                  </a:lnTo>
                  <a:lnTo>
                    <a:pt x="138296" y="2118648"/>
                  </a:lnTo>
                  <a:lnTo>
                    <a:pt x="131358" y="2180116"/>
                  </a:lnTo>
                  <a:lnTo>
                    <a:pt x="126182" y="2242782"/>
                  </a:lnTo>
                  <a:lnTo>
                    <a:pt x="120359" y="2305804"/>
                  </a:lnTo>
                  <a:lnTo>
                    <a:pt x="115515" y="2368930"/>
                  </a:lnTo>
                  <a:lnTo>
                    <a:pt x="109790" y="2428969"/>
                  </a:lnTo>
                  <a:lnTo>
                    <a:pt x="108094" y="2483803"/>
                  </a:lnTo>
                  <a:lnTo>
                    <a:pt x="104471" y="2533975"/>
                  </a:lnTo>
                  <a:lnTo>
                    <a:pt x="98356" y="2592849"/>
                  </a:lnTo>
                  <a:lnTo>
                    <a:pt x="97148" y="2649539"/>
                  </a:lnTo>
                  <a:lnTo>
                    <a:pt x="96909" y="2705797"/>
                  </a:lnTo>
                  <a:lnTo>
                    <a:pt x="96863" y="2761970"/>
                  </a:lnTo>
                  <a:lnTo>
                    <a:pt x="102919" y="2802702"/>
                  </a:lnTo>
                  <a:lnTo>
                    <a:pt x="102066" y="2801995"/>
                  </a:lnTo>
                  <a:lnTo>
                    <a:pt x="73437" y="2746788"/>
                  </a:lnTo>
                  <a:lnTo>
                    <a:pt x="54889" y="2692024"/>
                  </a:lnTo>
                  <a:lnTo>
                    <a:pt x="37209" y="2633080"/>
                  </a:lnTo>
                  <a:lnTo>
                    <a:pt x="19645" y="2579607"/>
                  </a:lnTo>
                  <a:lnTo>
                    <a:pt x="3525" y="2547933"/>
                  </a:lnTo>
                  <a:lnTo>
                    <a:pt x="708" y="2544411"/>
                  </a:lnTo>
                  <a:lnTo>
                    <a:pt x="0" y="2545573"/>
                  </a:lnTo>
                  <a:lnTo>
                    <a:pt x="7270" y="2572653"/>
                  </a:lnTo>
                  <a:lnTo>
                    <a:pt x="35872" y="2632449"/>
                  </a:lnTo>
                  <a:lnTo>
                    <a:pt x="67196" y="2695324"/>
                  </a:lnTo>
                  <a:lnTo>
                    <a:pt x="97567" y="2744822"/>
                  </a:lnTo>
                  <a:lnTo>
                    <a:pt x="104347" y="2752879"/>
                  </a:lnTo>
                  <a:lnTo>
                    <a:pt x="111207" y="2755911"/>
                  </a:lnTo>
                  <a:lnTo>
                    <a:pt x="118120" y="2755593"/>
                  </a:lnTo>
                  <a:lnTo>
                    <a:pt x="132040" y="2749000"/>
                  </a:lnTo>
                  <a:lnTo>
                    <a:pt x="153031" y="2730965"/>
                  </a:lnTo>
                  <a:lnTo>
                    <a:pt x="172898" y="2702744"/>
                  </a:lnTo>
                  <a:lnTo>
                    <a:pt x="194502" y="2643864"/>
                  </a:lnTo>
                  <a:lnTo>
                    <a:pt x="220917" y="2590170"/>
                  </a:lnTo>
                  <a:lnTo>
                    <a:pt x="240441" y="2535049"/>
                  </a:lnTo>
                  <a:lnTo>
                    <a:pt x="251600" y="2478591"/>
                  </a:lnTo>
                  <a:lnTo>
                    <a:pt x="254778" y="2442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501814" y="4569367"/>
              <a:ext cx="236218" cy="263214"/>
            </a:xfrm>
            <a:custGeom>
              <a:avLst/>
              <a:gdLst/>
              <a:ahLst/>
              <a:cxnLst/>
              <a:rect l="0" t="0" r="0" b="0"/>
              <a:pathLst>
                <a:path w="236218" h="263214">
                  <a:moveTo>
                    <a:pt x="78289" y="0"/>
                  </a:moveTo>
                  <a:lnTo>
                    <a:pt x="43961" y="60874"/>
                  </a:lnTo>
                  <a:lnTo>
                    <a:pt x="27954" y="86667"/>
                  </a:lnTo>
                  <a:lnTo>
                    <a:pt x="4792" y="147614"/>
                  </a:lnTo>
                  <a:lnTo>
                    <a:pt x="0" y="168551"/>
                  </a:lnTo>
                  <a:lnTo>
                    <a:pt x="1770" y="189556"/>
                  </a:lnTo>
                  <a:lnTo>
                    <a:pt x="6219" y="197731"/>
                  </a:lnTo>
                  <a:lnTo>
                    <a:pt x="20522" y="209933"/>
                  </a:lnTo>
                  <a:lnTo>
                    <a:pt x="78764" y="234773"/>
                  </a:lnTo>
                  <a:lnTo>
                    <a:pt x="139328" y="244303"/>
                  </a:lnTo>
                  <a:lnTo>
                    <a:pt x="199888" y="252751"/>
                  </a:lnTo>
                  <a:lnTo>
                    <a:pt x="236217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632746" y="4653596"/>
              <a:ext cx="52644" cy="484311"/>
            </a:xfrm>
            <a:custGeom>
              <a:avLst/>
              <a:gdLst/>
              <a:ahLst/>
              <a:cxnLst/>
              <a:rect l="0" t="0" r="0" b="0"/>
              <a:pathLst>
                <a:path w="52644" h="484311">
                  <a:moveTo>
                    <a:pt x="52643" y="0"/>
                  </a:moveTo>
                  <a:lnTo>
                    <a:pt x="37001" y="26386"/>
                  </a:lnTo>
                  <a:lnTo>
                    <a:pt x="26301" y="63450"/>
                  </a:lnTo>
                  <a:lnTo>
                    <a:pt x="18973" y="121544"/>
                  </a:lnTo>
                  <a:lnTo>
                    <a:pt x="12197" y="184275"/>
                  </a:lnTo>
                  <a:lnTo>
                    <a:pt x="3622" y="242550"/>
                  </a:lnTo>
                  <a:lnTo>
                    <a:pt x="1073" y="296865"/>
                  </a:lnTo>
                  <a:lnTo>
                    <a:pt x="318" y="350522"/>
                  </a:lnTo>
                  <a:lnTo>
                    <a:pt x="94" y="402296"/>
                  </a:lnTo>
                  <a:lnTo>
                    <a:pt x="19" y="456065"/>
                  </a:lnTo>
                  <a:lnTo>
                    <a:pt x="0" y="4843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516933" y="631709"/>
            <a:ext cx="473783" cy="599680"/>
            <a:chOff x="5516933" y="631709"/>
            <a:chExt cx="473783" cy="599680"/>
          </a:xfrm>
        </p:grpSpPr>
        <p:sp>
          <p:nvSpPr>
            <p:cNvPr id="65" name="Freeform 64"/>
            <p:cNvSpPr/>
            <p:nvPr/>
          </p:nvSpPr>
          <p:spPr>
            <a:xfrm>
              <a:off x="5516933" y="1205188"/>
              <a:ext cx="473783" cy="26201"/>
            </a:xfrm>
            <a:custGeom>
              <a:avLst/>
              <a:gdLst/>
              <a:ahLst/>
              <a:cxnLst/>
              <a:rect l="0" t="0" r="0" b="0"/>
              <a:pathLst>
                <a:path w="473783" h="26201">
                  <a:moveTo>
                    <a:pt x="0" y="5589"/>
                  </a:moveTo>
                  <a:lnTo>
                    <a:pt x="16767" y="0"/>
                  </a:lnTo>
                  <a:lnTo>
                    <a:pt x="34358" y="375"/>
                  </a:lnTo>
                  <a:lnTo>
                    <a:pt x="91828" y="6072"/>
                  </a:lnTo>
                  <a:lnTo>
                    <a:pt x="142530" y="13786"/>
                  </a:lnTo>
                  <a:lnTo>
                    <a:pt x="202589" y="15657"/>
                  </a:lnTo>
                  <a:lnTo>
                    <a:pt x="265280" y="24390"/>
                  </a:lnTo>
                  <a:lnTo>
                    <a:pt x="319772" y="26200"/>
                  </a:lnTo>
                  <a:lnTo>
                    <a:pt x="375597" y="19322"/>
                  </a:lnTo>
                  <a:lnTo>
                    <a:pt x="431683" y="16750"/>
                  </a:lnTo>
                  <a:lnTo>
                    <a:pt x="473782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703162" y="631709"/>
              <a:ext cx="255968" cy="591277"/>
            </a:xfrm>
            <a:custGeom>
              <a:avLst/>
              <a:gdLst/>
              <a:ahLst/>
              <a:cxnLst/>
              <a:rect l="0" t="0" r="0" b="0"/>
              <a:pathLst>
                <a:path w="255968" h="591277">
                  <a:moveTo>
                    <a:pt x="255967" y="84228"/>
                  </a:moveTo>
                  <a:lnTo>
                    <a:pt x="226659" y="54920"/>
                  </a:lnTo>
                  <a:lnTo>
                    <a:pt x="207067" y="47806"/>
                  </a:lnTo>
                  <a:lnTo>
                    <a:pt x="183931" y="45814"/>
                  </a:lnTo>
                  <a:lnTo>
                    <a:pt x="129844" y="57102"/>
                  </a:lnTo>
                  <a:lnTo>
                    <a:pt x="66474" y="91947"/>
                  </a:lnTo>
                  <a:lnTo>
                    <a:pt x="17939" y="133423"/>
                  </a:lnTo>
                  <a:lnTo>
                    <a:pt x="2037" y="160026"/>
                  </a:lnTo>
                  <a:lnTo>
                    <a:pt x="0" y="179917"/>
                  </a:lnTo>
                  <a:lnTo>
                    <a:pt x="4164" y="199286"/>
                  </a:lnTo>
                  <a:lnTo>
                    <a:pt x="25901" y="230785"/>
                  </a:lnTo>
                  <a:lnTo>
                    <a:pt x="88959" y="288916"/>
                  </a:lnTo>
                  <a:lnTo>
                    <a:pt x="134755" y="337524"/>
                  </a:lnTo>
                  <a:lnTo>
                    <a:pt x="169527" y="400137"/>
                  </a:lnTo>
                  <a:lnTo>
                    <a:pt x="178493" y="437274"/>
                  </a:lnTo>
                  <a:lnTo>
                    <a:pt x="180352" y="490574"/>
                  </a:lnTo>
                  <a:lnTo>
                    <a:pt x="172471" y="525161"/>
                  </a:lnTo>
                  <a:lnTo>
                    <a:pt x="149441" y="565170"/>
                  </a:lnTo>
                  <a:lnTo>
                    <a:pt x="134923" y="579910"/>
                  </a:lnTo>
                  <a:lnTo>
                    <a:pt x="116772" y="590360"/>
                  </a:lnTo>
                  <a:lnTo>
                    <a:pt x="107019" y="591276"/>
                  </a:lnTo>
                  <a:lnTo>
                    <a:pt x="86822" y="586053"/>
                  </a:lnTo>
                  <a:lnTo>
                    <a:pt x="55722" y="569959"/>
                  </a:lnTo>
                  <a:lnTo>
                    <a:pt x="29869" y="544783"/>
                  </a:lnTo>
                  <a:lnTo>
                    <a:pt x="12980" y="515097"/>
                  </a:lnTo>
                  <a:lnTo>
                    <a:pt x="6156" y="478485"/>
                  </a:lnTo>
                  <a:lnTo>
                    <a:pt x="10800" y="454816"/>
                  </a:lnTo>
                  <a:lnTo>
                    <a:pt x="26567" y="424879"/>
                  </a:lnTo>
                  <a:lnTo>
                    <a:pt x="66650" y="367902"/>
                  </a:lnTo>
                  <a:lnTo>
                    <a:pt x="101575" y="308541"/>
                  </a:lnTo>
                  <a:lnTo>
                    <a:pt x="136648" y="253108"/>
                  </a:lnTo>
                  <a:lnTo>
                    <a:pt x="163407" y="200098"/>
                  </a:lnTo>
                  <a:lnTo>
                    <a:pt x="184131" y="152350"/>
                  </a:lnTo>
                  <a:lnTo>
                    <a:pt x="191084" y="97858"/>
                  </a:lnTo>
                  <a:lnTo>
                    <a:pt x="192457" y="42034"/>
                  </a:lnTo>
                  <a:lnTo>
                    <a:pt x="1927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137699" y="484310"/>
            <a:ext cx="241669" cy="431670"/>
            <a:chOff x="4137699" y="484310"/>
            <a:chExt cx="241669" cy="431670"/>
          </a:xfrm>
        </p:grpSpPr>
        <p:sp>
          <p:nvSpPr>
            <p:cNvPr id="68" name="Freeform 67"/>
            <p:cNvSpPr/>
            <p:nvPr/>
          </p:nvSpPr>
          <p:spPr>
            <a:xfrm>
              <a:off x="4137699" y="639465"/>
              <a:ext cx="241669" cy="276515"/>
            </a:xfrm>
            <a:custGeom>
              <a:avLst/>
              <a:gdLst/>
              <a:ahLst/>
              <a:cxnLst/>
              <a:rect l="0" t="0" r="0" b="0"/>
              <a:pathLst>
                <a:path w="241669" h="276515">
                  <a:moveTo>
                    <a:pt x="115814" y="13301"/>
                  </a:moveTo>
                  <a:lnTo>
                    <a:pt x="104635" y="2123"/>
                  </a:lnTo>
                  <a:lnTo>
                    <a:pt x="97833" y="0"/>
                  </a:lnTo>
                  <a:lnTo>
                    <a:pt x="80916" y="761"/>
                  </a:lnTo>
                  <a:lnTo>
                    <a:pt x="51661" y="13355"/>
                  </a:lnTo>
                  <a:lnTo>
                    <a:pt x="37389" y="28533"/>
                  </a:lnTo>
                  <a:lnTo>
                    <a:pt x="31945" y="37494"/>
                  </a:lnTo>
                  <a:lnTo>
                    <a:pt x="30655" y="45807"/>
                  </a:lnTo>
                  <a:lnTo>
                    <a:pt x="32135" y="53689"/>
                  </a:lnTo>
                  <a:lnTo>
                    <a:pt x="35461" y="61284"/>
                  </a:lnTo>
                  <a:lnTo>
                    <a:pt x="54755" y="72841"/>
                  </a:lnTo>
                  <a:lnTo>
                    <a:pt x="98502" y="82805"/>
                  </a:lnTo>
                  <a:lnTo>
                    <a:pt x="160097" y="91761"/>
                  </a:lnTo>
                  <a:lnTo>
                    <a:pt x="214985" y="113201"/>
                  </a:lnTo>
                  <a:lnTo>
                    <a:pt x="234369" y="126331"/>
                  </a:lnTo>
                  <a:lnTo>
                    <a:pt x="239304" y="135448"/>
                  </a:lnTo>
                  <a:lnTo>
                    <a:pt x="241668" y="158056"/>
                  </a:lnTo>
                  <a:lnTo>
                    <a:pt x="232580" y="180582"/>
                  </a:lnTo>
                  <a:lnTo>
                    <a:pt x="215673" y="201122"/>
                  </a:lnTo>
                  <a:lnTo>
                    <a:pt x="163572" y="233372"/>
                  </a:lnTo>
                  <a:lnTo>
                    <a:pt x="102890" y="256684"/>
                  </a:lnTo>
                  <a:lnTo>
                    <a:pt x="47014" y="271384"/>
                  </a:lnTo>
                  <a:lnTo>
                    <a:pt x="0" y="2765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158756" y="484310"/>
              <a:ext cx="147400" cy="389556"/>
            </a:xfrm>
            <a:custGeom>
              <a:avLst/>
              <a:gdLst/>
              <a:ahLst/>
              <a:cxnLst/>
              <a:rect l="0" t="0" r="0" b="0"/>
              <a:pathLst>
                <a:path w="147400" h="389556">
                  <a:moveTo>
                    <a:pt x="147399" y="0"/>
                  </a:moveTo>
                  <a:lnTo>
                    <a:pt x="132745" y="58617"/>
                  </a:lnTo>
                  <a:lnTo>
                    <a:pt x="107399" y="115214"/>
                  </a:lnTo>
                  <a:lnTo>
                    <a:pt x="79610" y="168377"/>
                  </a:lnTo>
                  <a:lnTo>
                    <a:pt x="45743" y="231620"/>
                  </a:lnTo>
                  <a:lnTo>
                    <a:pt x="19181" y="284269"/>
                  </a:lnTo>
                  <a:lnTo>
                    <a:pt x="5002" y="340855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2014-10-23T17:10:39Z</dcterms:created>
  <dcterms:modified xsi:type="dcterms:W3CDTF">2014-10-23T17:11:03Z</dcterms:modified>
</cp:coreProperties>
</file>